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6" r:id="rId3"/>
    <p:sldId id="259" r:id="rId4"/>
    <p:sldId id="261" r:id="rId5"/>
    <p:sldId id="262" r:id="rId6"/>
    <p:sldId id="260" r:id="rId7"/>
    <p:sldId id="263" r:id="rId8"/>
    <p:sldId id="257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5" r:id="rId30"/>
    <p:sldId id="424" r:id="rId31"/>
    <p:sldId id="42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66594" autoAdjust="0"/>
  </p:normalViewPr>
  <p:slideViewPr>
    <p:cSldViewPr snapToGrid="0">
      <p:cViewPr varScale="1">
        <p:scale>
          <a:sx n="90" d="100"/>
          <a:sy n="90" d="100"/>
        </p:scale>
        <p:origin x="9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AE409-B27A-4A1F-9F2C-6012CC93E9C0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1DD6F-F1ED-4F26-AE1F-4BE1BAE5C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7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7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publication quality themes / graphics. </a:t>
            </a:r>
            <a:br>
              <a:rPr lang="en-US" dirty="0"/>
            </a:br>
            <a:r>
              <a:rPr lang="en-US" dirty="0"/>
              <a:t>BBCs inhouse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00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9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ggplot2</a:t>
            </a:r>
            <a:r>
              <a:rPr lang="en-US" dirty="0"/>
              <a:t> is built on the </a:t>
            </a:r>
            <a:r>
              <a:rPr lang="en-US" i="1" dirty="0"/>
              <a:t>Grammar of Graphics</a:t>
            </a:r>
            <a:r>
              <a:rPr lang="en-US" dirty="0"/>
              <a:t> — a philosophy that views visualizations as </a:t>
            </a:r>
            <a:r>
              <a:rPr lang="en-US" b="1" dirty="0"/>
              <a:t>layered, structured compositions of data and visual elements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Instead of thinking of plots as monolithic images, the grammar breaks them down into flexible building blocks.</a:t>
            </a:r>
          </a:p>
          <a:p>
            <a:br>
              <a:rPr lang="en-US" dirty="0"/>
            </a:br>
            <a:r>
              <a:rPr lang="en-US" dirty="0"/>
              <a:t>At its core, the grammar says a plot is constructed from: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</a:t>
            </a:r>
            <a:r>
              <a:rPr lang="en-US" dirty="0"/>
              <a:t>: What you're visualizing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Aesthetics</a:t>
            </a:r>
            <a:r>
              <a:rPr lang="en-US" dirty="0"/>
              <a:t>: How data variables map to visual properties (e.g., x, y, color)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Geoms</a:t>
            </a:r>
            <a:r>
              <a:rPr lang="en-US" dirty="0"/>
              <a:t>: The shapes used to display data (e.g., points, lines, bars)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Stats</a:t>
            </a:r>
            <a:r>
              <a:rPr lang="en-US" dirty="0"/>
              <a:t>: Optional data transformations (e.g., smoothing, counts)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Coordinates</a:t>
            </a:r>
            <a:r>
              <a:rPr lang="en-US" dirty="0"/>
              <a:t>: The system that places elements (e.g., Cartesian, polar)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Facets</a:t>
            </a:r>
            <a:r>
              <a:rPr lang="en-US" dirty="0"/>
              <a:t>: Create small multiples for subgroups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Themes</a:t>
            </a:r>
            <a:r>
              <a:rPr lang="en-US" dirty="0"/>
              <a:t>: Control the appearance of non-data elements (fonts, background colors, labels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Together, these layers are combined with a consistent syntax, allowing users to build plots piece by piece like constructing a sentence — making it both powerful and expressive.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5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ggplot</a:t>
            </a:r>
            <a:r>
              <a:rPr lang="en-US" dirty="0"/>
              <a:t> is composed of *Three Essential Layers*</a:t>
            </a:r>
          </a:p>
          <a:p>
            <a:endParaRPr lang="en-US" dirty="0"/>
          </a:p>
          <a:p>
            <a:r>
              <a:rPr lang="en-US" dirty="0"/>
              <a:t>Data is the foundation</a:t>
            </a:r>
          </a:p>
          <a:p>
            <a:r>
              <a:rPr lang="en-US" dirty="0"/>
              <a:t>Aesthetics defines how we map our variables. </a:t>
            </a:r>
          </a:p>
          <a:p>
            <a:r>
              <a:rPr lang="en-US" dirty="0"/>
              <a:t>The geometric object, or the type of plot we want to display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3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start with our data. Here we are using the classic Iris dataset. </a:t>
            </a:r>
            <a:br>
              <a:rPr lang="en-US" dirty="0"/>
            </a:br>
            <a:r>
              <a:rPr lang="en-US" dirty="0"/>
              <a:t>Next we map our first variable </a:t>
            </a:r>
            <a:r>
              <a:rPr lang="en-US" dirty="0" err="1"/>
              <a:t>Petal.Length</a:t>
            </a:r>
            <a:r>
              <a:rPr lang="en-US" dirty="0"/>
              <a:t> to the </a:t>
            </a:r>
            <a:r>
              <a:rPr lang="en-US" dirty="0" err="1"/>
              <a:t>Xaxis</a:t>
            </a:r>
            <a:endParaRPr lang="en-US" dirty="0"/>
          </a:p>
          <a:p>
            <a:r>
              <a:rPr lang="en-US" dirty="0"/>
              <a:t>Then </a:t>
            </a:r>
            <a:r>
              <a:rPr lang="en-US" dirty="0" err="1"/>
              <a:t>Petal.Width</a:t>
            </a:r>
            <a:r>
              <a:rPr lang="en-US" dirty="0"/>
              <a:t> to the Y axis</a:t>
            </a:r>
          </a:p>
          <a:p>
            <a:r>
              <a:rPr lang="en-US" dirty="0"/>
              <a:t>Last our geometric object. Here we used </a:t>
            </a:r>
            <a:r>
              <a:rPr lang="en-US" dirty="0" err="1"/>
              <a:t>geom_point</a:t>
            </a:r>
            <a:r>
              <a:rPr lang="en-US" dirty="0"/>
              <a:t>() which produces an X-Y scatterplot</a:t>
            </a:r>
          </a:p>
          <a:p>
            <a:br>
              <a:rPr lang="en-US" dirty="0"/>
            </a:br>
            <a:r>
              <a:rPr lang="en-US" dirty="0"/>
              <a:t>Additionally, we can add another geometric mapping where we map species to color.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3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Palmer penguins as a new alternative to Iris</a:t>
            </a:r>
          </a:p>
          <a:p>
            <a:r>
              <a:rPr lang="en-US" b="0" i="0" dirty="0">
                <a:solidFill>
                  <a:srgbClr val="393536"/>
                </a:solidFill>
                <a:effectLst/>
                <a:latin typeface="Jost"/>
              </a:rPr>
              <a:t>data contains size measurements for three penguin species observed on three islands in the Palmer Archipelago, Antarctica from 2007-2009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3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4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of these change the background and line / border colors etc. </a:t>
            </a:r>
            <a:r>
              <a:rPr lang="en-US" dirty="0" err="1"/>
              <a:t>theme_minimal</a:t>
            </a:r>
            <a:r>
              <a:rPr lang="en-US" dirty="0"/>
              <a:t> is what I use the most for simplicity.</a:t>
            </a:r>
            <a:br>
              <a:rPr lang="en-US" dirty="0"/>
            </a:br>
            <a:r>
              <a:rPr lang="en-US" dirty="0"/>
              <a:t>Generally have to google each aspect I am interested in changing. “How do I change </a:t>
            </a:r>
            <a:r>
              <a:rPr lang="en-US" dirty="0" err="1"/>
              <a:t>ggplot</a:t>
            </a:r>
            <a:r>
              <a:rPr lang="en-US" dirty="0"/>
              <a:t> title font and size”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52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legend position is an easy one to remember. </a:t>
            </a:r>
            <a:br>
              <a:rPr lang="en-US" dirty="0"/>
            </a:br>
            <a:r>
              <a:rPr lang="en-US" dirty="0"/>
              <a:t>You can change every aspect of the texts, colors, fonts, size, position, etc.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DD6F-F1ED-4F26-AE1F-4BE1BAE5C2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92F4-2C5E-3240-B073-C016B0114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2" y="2515478"/>
            <a:ext cx="10972800" cy="1608561"/>
          </a:xfrm>
        </p:spPr>
        <p:txBody>
          <a:bodyPr anchor="b">
            <a:normAutofit/>
          </a:bodyPr>
          <a:lstStyle>
            <a:lvl1pPr algn="ctr">
              <a:defRPr sz="6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732EB-E121-B23C-AB4C-A52C23617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4554"/>
            <a:ext cx="9144000" cy="9332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CAC9-34CE-7856-D353-A011F9B5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C18D-6AC1-974A-CEB3-CEABAC05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4D4E-23AD-39C1-2999-47A939A9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C9F5A3-CB44-4615-4D61-57AD34423143}"/>
              </a:ext>
            </a:extLst>
          </p:cNvPr>
          <p:cNvSpPr/>
          <p:nvPr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A0D026-60A4-0A38-9B83-E92C4F2F2639}"/>
              </a:ext>
            </a:extLst>
          </p:cNvPr>
          <p:cNvSpPr/>
          <p:nvPr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DF461E-974E-8CCE-D982-20ACCF2DCB69}"/>
              </a:ext>
            </a:extLst>
          </p:cNvPr>
          <p:cNvSpPr/>
          <p:nvPr/>
        </p:nvSpPr>
        <p:spPr>
          <a:xfrm>
            <a:off x="758490" y="310375"/>
            <a:ext cx="2218508" cy="2218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1919A5B-36A2-F20C-74F9-66DF2A213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" y="371657"/>
            <a:ext cx="3609737" cy="2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5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FB3F-4C9F-F2CD-AE78-EB15505E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20CC4-3B3F-3946-7B60-F6EA4090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2F758-A670-3A9F-F762-97845E8F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C79C9-9961-0B6A-C8DC-FFD2132A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6DE5D-082A-8589-F0C3-4487B9E3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2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1043E-49CD-14D0-F0D6-167D2BE4C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B85F1-EF19-488C-3938-0658D76DA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6A9F2-F104-6D2B-4BA0-FA49A178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53DA3-D8EE-1049-EB0F-CB7F38E5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11AEF-0598-F724-04CC-54105880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89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469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49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767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546" y="212480"/>
            <a:ext cx="9175588" cy="469231"/>
          </a:xfrm>
        </p:spPr>
        <p:txBody>
          <a:bodyPr lIns="0" tIns="0" rIns="0" bIns="0"/>
          <a:lstStyle>
            <a:lvl1pPr>
              <a:defRPr sz="3049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520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546" y="212480"/>
            <a:ext cx="9175588" cy="469231"/>
          </a:xfrm>
        </p:spPr>
        <p:txBody>
          <a:bodyPr lIns="0" tIns="0" rIns="0" bIns="0"/>
          <a:lstStyle>
            <a:lvl1pPr>
              <a:defRPr sz="3049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094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546" y="212480"/>
            <a:ext cx="9175588" cy="469231"/>
          </a:xfrm>
        </p:spPr>
        <p:txBody>
          <a:bodyPr lIns="0" tIns="0" rIns="0" bIns="0"/>
          <a:lstStyle>
            <a:lvl1pPr>
              <a:defRPr sz="3049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399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39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5430-FC63-0A58-1D11-5F80A53E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35AF-1555-FEA5-9D45-EDC3A8A0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84287-DD06-2076-EA8C-B3DF573D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05CB-47DF-F160-62AE-4780F185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9202F6-4953-7552-CEF2-D645BDDBD6A8}"/>
              </a:ext>
            </a:extLst>
          </p:cNvPr>
          <p:cNvSpPr/>
          <p:nvPr/>
        </p:nvSpPr>
        <p:spPr>
          <a:xfrm>
            <a:off x="-270" y="-4232"/>
            <a:ext cx="12198553" cy="1510247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69977 w 12198285"/>
              <a:gd name="connsiteY52" fmla="*/ 1742938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772 w 12198553"/>
              <a:gd name="connsiteY0" fmla="*/ 1566 h 1813549"/>
              <a:gd name="connsiteX1" fmla="*/ 452756 w 12198553"/>
              <a:gd name="connsiteY1" fmla="*/ 1727 h 1813549"/>
              <a:gd name="connsiteX2" fmla="*/ 2432286 w 12198553"/>
              <a:gd name="connsiteY2" fmla="*/ 0 h 1813549"/>
              <a:gd name="connsiteX3" fmla="*/ 12195476 w 12198553"/>
              <a:gd name="connsiteY3" fmla="*/ 6604 h 1813549"/>
              <a:gd name="connsiteX4" fmla="*/ 12198553 w 12198553"/>
              <a:gd name="connsiteY4" fmla="*/ 1326357 h 1813549"/>
              <a:gd name="connsiteX5" fmla="*/ 11944029 w 12198553"/>
              <a:gd name="connsiteY5" fmla="*/ 1354637 h 1813549"/>
              <a:gd name="connsiteX6" fmla="*/ 11676903 w 12198553"/>
              <a:gd name="connsiteY6" fmla="*/ 1387120 h 1813549"/>
              <a:gd name="connsiteX7" fmla="*/ 11321860 w 12198553"/>
              <a:gd name="connsiteY7" fmla="*/ 1419033 h 1813549"/>
              <a:gd name="connsiteX8" fmla="*/ 11029629 w 12198553"/>
              <a:gd name="connsiteY8" fmla="*/ 1448905 h 1813549"/>
              <a:gd name="connsiteX9" fmla="*/ 10869373 w 12198553"/>
              <a:gd name="connsiteY9" fmla="*/ 1467759 h 1813549"/>
              <a:gd name="connsiteX10" fmla="*/ 10699691 w 12198553"/>
              <a:gd name="connsiteY10" fmla="*/ 1486612 h 1813549"/>
              <a:gd name="connsiteX11" fmla="*/ 10567715 w 12198553"/>
              <a:gd name="connsiteY11" fmla="*/ 1496039 h 1813549"/>
              <a:gd name="connsiteX12" fmla="*/ 10454594 w 12198553"/>
              <a:gd name="connsiteY12" fmla="*/ 1505466 h 1813549"/>
              <a:gd name="connsiteX13" fmla="*/ 10291261 w 12198553"/>
              <a:gd name="connsiteY13" fmla="*/ 1521707 h 1813549"/>
              <a:gd name="connsiteX14" fmla="*/ 10162363 w 12198553"/>
              <a:gd name="connsiteY14" fmla="*/ 1533746 h 1813549"/>
              <a:gd name="connsiteX15" fmla="*/ 10055493 w 12198553"/>
              <a:gd name="connsiteY15" fmla="*/ 1538969 h 1813549"/>
              <a:gd name="connsiteX16" fmla="*/ 9888986 w 12198553"/>
              <a:gd name="connsiteY16" fmla="*/ 1552600 h 1813549"/>
              <a:gd name="connsiteX17" fmla="*/ 9766437 w 12198553"/>
              <a:gd name="connsiteY17" fmla="*/ 1563618 h 1813549"/>
              <a:gd name="connsiteX18" fmla="*/ 9643889 w 12198553"/>
              <a:gd name="connsiteY18" fmla="*/ 1571453 h 1813549"/>
              <a:gd name="connsiteX19" fmla="*/ 9543369 w 12198553"/>
              <a:gd name="connsiteY19" fmla="*/ 1579289 h 1813549"/>
              <a:gd name="connsiteX20" fmla="*/ 9379938 w 12198553"/>
              <a:gd name="connsiteY20" fmla="*/ 1590307 h 1813549"/>
              <a:gd name="connsiteX21" fmla="*/ 9266816 w 12198553"/>
              <a:gd name="connsiteY21" fmla="*/ 1599734 h 1813549"/>
              <a:gd name="connsiteX22" fmla="*/ 8984012 w 12198553"/>
              <a:gd name="connsiteY22" fmla="*/ 1622790 h 1813549"/>
              <a:gd name="connsiteX23" fmla="*/ 8795476 w 12198553"/>
              <a:gd name="connsiteY23" fmla="*/ 1637441 h 1813549"/>
              <a:gd name="connsiteX24" fmla="*/ 8654074 w 12198553"/>
              <a:gd name="connsiteY24" fmla="*/ 1646868 h 1813549"/>
              <a:gd name="connsiteX25" fmla="*/ 8427831 w 12198553"/>
              <a:gd name="connsiteY25" fmla="*/ 1656295 h 1813549"/>
              <a:gd name="connsiteX26" fmla="*/ 8258148 w 12198553"/>
              <a:gd name="connsiteY26" fmla="*/ 1665722 h 1813549"/>
              <a:gd name="connsiteX27" fmla="*/ 8013052 w 12198553"/>
              <a:gd name="connsiteY27" fmla="*/ 1684575 h 1813549"/>
              <a:gd name="connsiteX28" fmla="*/ 7805662 w 12198553"/>
              <a:gd name="connsiteY28" fmla="*/ 1691390 h 1813549"/>
              <a:gd name="connsiteX29" fmla="*/ 7617126 w 12198553"/>
              <a:gd name="connsiteY29" fmla="*/ 1694002 h 1813549"/>
              <a:gd name="connsiteX30" fmla="*/ 7390882 w 12198553"/>
              <a:gd name="connsiteY30" fmla="*/ 1703429 h 1813549"/>
              <a:gd name="connsiteX31" fmla="*/ 7126932 w 12198553"/>
              <a:gd name="connsiteY31" fmla="*/ 1703429 h 1813549"/>
              <a:gd name="connsiteX32" fmla="*/ 6787567 w 12198553"/>
              <a:gd name="connsiteY32" fmla="*/ 1694002 h 1813549"/>
              <a:gd name="connsiteX33" fmla="*/ 6325654 w 12198553"/>
              <a:gd name="connsiteY33" fmla="*/ 1670946 h 1813549"/>
              <a:gd name="connsiteX34" fmla="*/ 5854313 w 12198553"/>
              <a:gd name="connsiteY34" fmla="*/ 1634829 h 1813549"/>
              <a:gd name="connsiteX35" fmla="*/ 5401827 w 12198553"/>
              <a:gd name="connsiteY35" fmla="*/ 1580880 h 1813549"/>
              <a:gd name="connsiteX36" fmla="*/ 4968194 w 12198553"/>
              <a:gd name="connsiteY36" fmla="*/ 1524319 h 1813549"/>
              <a:gd name="connsiteX37" fmla="*/ 4402586 w 12198553"/>
              <a:gd name="connsiteY37" fmla="*/ 1458332 h 1813549"/>
              <a:gd name="connsiteX38" fmla="*/ 3927712 w 12198553"/>
              <a:gd name="connsiteY38" fmla="*/ 1406543 h 1813549"/>
              <a:gd name="connsiteX39" fmla="*/ 3614007 w 12198553"/>
              <a:gd name="connsiteY39" fmla="*/ 1375082 h 1813549"/>
              <a:gd name="connsiteX40" fmla="*/ 3277654 w 12198553"/>
              <a:gd name="connsiteY40" fmla="*/ 1337370 h 1813549"/>
              <a:gd name="connsiteX41" fmla="*/ 2979138 w 12198553"/>
              <a:gd name="connsiteY41" fmla="*/ 1316930 h 1813549"/>
              <a:gd name="connsiteX42" fmla="*/ 2630346 w 12198553"/>
              <a:gd name="connsiteY42" fmla="*/ 1307503 h 1813549"/>
              <a:gd name="connsiteX43" fmla="*/ 2328689 w 12198553"/>
              <a:gd name="connsiteY43" fmla="*/ 1323745 h 1813549"/>
              <a:gd name="connsiteX44" fmla="*/ 2083592 w 12198553"/>
              <a:gd name="connsiteY44" fmla="*/ 1335783 h 1813549"/>
              <a:gd name="connsiteX45" fmla="*/ 1734800 w 12198553"/>
              <a:gd name="connsiteY45" fmla="*/ 1382917 h 1813549"/>
              <a:gd name="connsiteX46" fmla="*/ 1451996 w 12198553"/>
              <a:gd name="connsiteY46" fmla="*/ 1420625 h 1813549"/>
              <a:gd name="connsiteX47" fmla="*/ 1244606 w 12198553"/>
              <a:gd name="connsiteY47" fmla="*/ 1458332 h 1813549"/>
              <a:gd name="connsiteX48" fmla="*/ 1037216 w 12198553"/>
              <a:gd name="connsiteY48" fmla="*/ 1496039 h 1813549"/>
              <a:gd name="connsiteX49" fmla="*/ 782693 w 12198553"/>
              <a:gd name="connsiteY49" fmla="*/ 1562027 h 1813549"/>
              <a:gd name="connsiteX50" fmla="*/ 584730 w 12198553"/>
              <a:gd name="connsiteY50" fmla="*/ 1609161 h 1813549"/>
              <a:gd name="connsiteX51" fmla="*/ 405621 w 12198553"/>
              <a:gd name="connsiteY51" fmla="*/ 1665722 h 1813549"/>
              <a:gd name="connsiteX52" fmla="*/ 170245 w 12198553"/>
              <a:gd name="connsiteY52" fmla="*/ 1742938 h 1813549"/>
              <a:gd name="connsiteX53" fmla="*/ 268 w 12198553"/>
              <a:gd name="connsiteY53" fmla="*/ 1813549 h 1813549"/>
              <a:gd name="connsiteX54" fmla="*/ 269 w 12198553"/>
              <a:gd name="connsiteY54" fmla="*/ 802257 h 1813549"/>
              <a:gd name="connsiteX55" fmla="*/ 772 w 12198553"/>
              <a:gd name="connsiteY55" fmla="*/ 1566 h 18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553" h="1813549">
                <a:moveTo>
                  <a:pt x="772" y="1566"/>
                </a:moveTo>
                <a:cubicBezTo>
                  <a:pt x="-13" y="1345"/>
                  <a:pt x="243566" y="4380"/>
                  <a:pt x="452756" y="1727"/>
                </a:cubicBezTo>
                <a:cubicBezTo>
                  <a:pt x="905243" y="722"/>
                  <a:pt x="451053" y="6830"/>
                  <a:pt x="2432286" y="0"/>
                </a:cubicBezTo>
                <a:lnTo>
                  <a:pt x="12195476" y="6604"/>
                </a:lnTo>
                <a:cubicBezTo>
                  <a:pt x="12198618" y="446522"/>
                  <a:pt x="12195411" y="886439"/>
                  <a:pt x="12198553" y="1326357"/>
                </a:cubicBezTo>
                <a:lnTo>
                  <a:pt x="11944029" y="1354637"/>
                </a:lnTo>
                <a:cubicBezTo>
                  <a:pt x="11854987" y="1365465"/>
                  <a:pt x="11765945" y="1381516"/>
                  <a:pt x="11676903" y="1387120"/>
                </a:cubicBezTo>
                <a:lnTo>
                  <a:pt x="11321860" y="1419033"/>
                </a:lnTo>
                <a:lnTo>
                  <a:pt x="11029629" y="1448905"/>
                </a:lnTo>
                <a:lnTo>
                  <a:pt x="10869373" y="1467759"/>
                </a:lnTo>
                <a:lnTo>
                  <a:pt x="10699691" y="1486612"/>
                </a:lnTo>
                <a:lnTo>
                  <a:pt x="10567715" y="1496039"/>
                </a:lnTo>
                <a:lnTo>
                  <a:pt x="10454594" y="1505466"/>
                </a:lnTo>
                <a:cubicBezTo>
                  <a:pt x="10398033" y="1511750"/>
                  <a:pt x="10436722" y="1507588"/>
                  <a:pt x="10291261" y="1521707"/>
                </a:cubicBezTo>
                <a:lnTo>
                  <a:pt x="10162363" y="1533746"/>
                </a:lnTo>
                <a:cubicBezTo>
                  <a:pt x="10126740" y="1535487"/>
                  <a:pt x="10189541" y="1526781"/>
                  <a:pt x="10055493" y="1538969"/>
                </a:cubicBezTo>
                <a:lnTo>
                  <a:pt x="9888986" y="1552600"/>
                </a:lnTo>
                <a:lnTo>
                  <a:pt x="9766437" y="1563618"/>
                </a:lnTo>
                <a:lnTo>
                  <a:pt x="9643889" y="1571453"/>
                </a:lnTo>
                <a:lnTo>
                  <a:pt x="9543369" y="1579289"/>
                </a:lnTo>
                <a:lnTo>
                  <a:pt x="9379938" y="1590307"/>
                </a:lnTo>
                <a:lnTo>
                  <a:pt x="9266816" y="1599734"/>
                </a:lnTo>
                <a:lnTo>
                  <a:pt x="8984012" y="1622790"/>
                </a:lnTo>
                <a:lnTo>
                  <a:pt x="8795476" y="1637441"/>
                </a:lnTo>
                <a:lnTo>
                  <a:pt x="8654074" y="1646868"/>
                </a:lnTo>
                <a:lnTo>
                  <a:pt x="8427831" y="1656295"/>
                </a:lnTo>
                <a:lnTo>
                  <a:pt x="8258148" y="1665722"/>
                </a:lnTo>
                <a:lnTo>
                  <a:pt x="8013052" y="1684575"/>
                </a:lnTo>
                <a:lnTo>
                  <a:pt x="7805662" y="1691390"/>
                </a:lnTo>
                <a:lnTo>
                  <a:pt x="7617126" y="1694002"/>
                </a:lnTo>
                <a:lnTo>
                  <a:pt x="7390882" y="1703429"/>
                </a:lnTo>
                <a:lnTo>
                  <a:pt x="7126932" y="1703429"/>
                </a:lnTo>
                <a:lnTo>
                  <a:pt x="6787567" y="1694002"/>
                </a:lnTo>
                <a:lnTo>
                  <a:pt x="6325654" y="1670946"/>
                </a:lnTo>
                <a:lnTo>
                  <a:pt x="5854313" y="1634829"/>
                </a:lnTo>
                <a:lnTo>
                  <a:pt x="5401827" y="1580880"/>
                </a:lnTo>
                <a:lnTo>
                  <a:pt x="4968194" y="1524319"/>
                </a:lnTo>
                <a:lnTo>
                  <a:pt x="4402586" y="1458332"/>
                </a:lnTo>
                <a:lnTo>
                  <a:pt x="3927712" y="1406543"/>
                </a:lnTo>
                <a:cubicBezTo>
                  <a:pt x="3816794" y="1396927"/>
                  <a:pt x="3718575" y="1387310"/>
                  <a:pt x="3614007" y="1375082"/>
                </a:cubicBezTo>
                <a:lnTo>
                  <a:pt x="3277654" y="1337370"/>
                </a:lnTo>
                <a:lnTo>
                  <a:pt x="2979138" y="1316930"/>
                </a:lnTo>
                <a:lnTo>
                  <a:pt x="2630346" y="1307503"/>
                </a:lnTo>
                <a:lnTo>
                  <a:pt x="2328689" y="1323745"/>
                </a:lnTo>
                <a:lnTo>
                  <a:pt x="2083592" y="1335783"/>
                </a:lnTo>
                <a:lnTo>
                  <a:pt x="1734800" y="1382917"/>
                </a:lnTo>
                <a:lnTo>
                  <a:pt x="1451996" y="1420625"/>
                </a:lnTo>
                <a:lnTo>
                  <a:pt x="1244606" y="1458332"/>
                </a:lnTo>
                <a:lnTo>
                  <a:pt x="1037216" y="1496039"/>
                </a:lnTo>
                <a:lnTo>
                  <a:pt x="782693" y="1562027"/>
                </a:lnTo>
                <a:lnTo>
                  <a:pt x="584730" y="1609161"/>
                </a:lnTo>
                <a:lnTo>
                  <a:pt x="405621" y="1665722"/>
                </a:lnTo>
                <a:lnTo>
                  <a:pt x="170245" y="1742938"/>
                </a:lnTo>
                <a:cubicBezTo>
                  <a:pt x="132636" y="1765274"/>
                  <a:pt x="44227" y="1791213"/>
                  <a:pt x="268" y="1813549"/>
                </a:cubicBezTo>
                <a:cubicBezTo>
                  <a:pt x="-1107" y="804747"/>
                  <a:pt x="3411" y="1813409"/>
                  <a:pt x="269" y="802257"/>
                </a:cubicBezTo>
                <a:cubicBezTo>
                  <a:pt x="3379" y="99425"/>
                  <a:pt x="1557" y="1787"/>
                  <a:pt x="772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F07834-C429-2689-3EA4-0EF702B8C66F}"/>
              </a:ext>
            </a:extLst>
          </p:cNvPr>
          <p:cNvSpPr/>
          <p:nvPr/>
        </p:nvSpPr>
        <p:spPr>
          <a:xfrm>
            <a:off x="-6553" y="1061481"/>
            <a:ext cx="12198553" cy="441358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BCCA02-7DD4-0363-9D70-0FF17114D43C}"/>
              </a:ext>
            </a:extLst>
          </p:cNvPr>
          <p:cNvSpPr/>
          <p:nvPr/>
        </p:nvSpPr>
        <p:spPr>
          <a:xfrm>
            <a:off x="654079" y="90853"/>
            <a:ext cx="1347311" cy="1347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2F472-8EF6-7147-4566-1ED859A5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32556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296471CD-CF23-8515-A1BD-3CFF28E1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7" y="109134"/>
            <a:ext cx="2244108" cy="12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BF05-0A26-12D3-A7B4-F2C84942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85C02-0450-9C2D-2A46-AD8884267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D02AA-ACA2-D01B-D32C-B31607D6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47190-4178-D9B3-F988-F3A91FD9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60E76-7C06-42BA-2BF3-2DDCA725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E0A092-CF40-C93D-4380-AE1ECBD757BD}"/>
              </a:ext>
            </a:extLst>
          </p:cNvPr>
          <p:cNvSpPr/>
          <p:nvPr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DA032-BE4D-4423-2AA2-BCBD728427F9}"/>
              </a:ext>
            </a:extLst>
          </p:cNvPr>
          <p:cNvSpPr/>
          <p:nvPr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06BB95-9FA3-2033-964A-C9F836745A31}"/>
              </a:ext>
            </a:extLst>
          </p:cNvPr>
          <p:cNvSpPr/>
          <p:nvPr/>
        </p:nvSpPr>
        <p:spPr>
          <a:xfrm>
            <a:off x="758490" y="310375"/>
            <a:ext cx="2218508" cy="2218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FF07BF6-AF0B-9AA9-3C0D-E2A091EC3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" y="371657"/>
            <a:ext cx="3609737" cy="2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0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DECF-B850-31EF-02BC-B457BDA8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7217-1DC2-B7E0-97BD-09A155C6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AFCF0-3C13-6298-6640-59494D3D8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65CFF-0967-9609-3E4E-2B53AC9A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AF02B-B107-4902-65C0-682945C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B9E38-2907-9B25-1FDA-3EE8B888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9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D95B-DC57-347C-2F7A-00847094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61BF0-B250-0217-603A-303B42F0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D828F-BD2D-89A6-7E18-63F7BD2E9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4F35F-63A4-05C8-EDF8-16963DC73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318AB-2560-D90E-8321-B3C656E0B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86013-FCC9-EF93-69D3-7DBD6CFD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A1E56-8EA2-2F37-F7CB-09E71D2F2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542B55-4A1F-21EC-AACD-305E6A8A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1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999C-505A-0EF5-A70F-9E77475B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403F8-076F-97FF-734C-BC3C5485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7474E-D897-6D0A-C5A1-A68BB719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0D4E8-F562-8AD7-A8B4-1446D432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8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F082B-DD37-7563-DE85-E2362C8A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A9F6B-78ED-A682-F046-EBD70E00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4987-AC8D-DEC2-32E3-1DB96FFF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9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2A21-1042-6E96-B5C8-BCCC7B98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63E4-858A-8D0E-4B4E-B489B266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01E75-FCEB-9CF4-B949-D7ED51F32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96339-3527-6996-0912-1E92E357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1C9F5-D129-9D00-7D38-8A423092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C5B2-8FA7-284A-E271-ADC7E234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0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3DEE-60F8-D61F-EB53-E7F8FE43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E0952-65F1-8E6B-743A-B638AB829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4D320-4E35-71B6-F06A-E842A0E5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9B9A4-DF21-42D0-497A-E2643054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361D-18D6-C589-3DCF-B989F377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4187E-D0E2-5A04-77F1-038E71D7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7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99EFE-BC4D-2406-CC07-31F054A8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7C20-175A-BF4F-FD2D-A5583175F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FC6B4-5B0C-3F52-FDE5-41FC253F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7914E-1265-4A19-A070-8EE2071E93F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9BBA6-714B-53F0-24F0-938B2576F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35451-245D-56C5-F781-91281B5B5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2279E-0C9E-497F-B17C-A344428E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5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546" y="212480"/>
            <a:ext cx="917558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2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90459">
        <a:defRPr>
          <a:latin typeface="+mn-lt"/>
          <a:ea typeface="+mn-ea"/>
          <a:cs typeface="+mn-cs"/>
        </a:defRPr>
      </a:lvl2pPr>
      <a:lvl3pPr marL="580918">
        <a:defRPr>
          <a:latin typeface="+mn-lt"/>
          <a:ea typeface="+mn-ea"/>
          <a:cs typeface="+mn-cs"/>
        </a:defRPr>
      </a:lvl3pPr>
      <a:lvl4pPr marL="871377">
        <a:defRPr>
          <a:latin typeface="+mn-lt"/>
          <a:ea typeface="+mn-ea"/>
          <a:cs typeface="+mn-cs"/>
        </a:defRPr>
      </a:lvl4pPr>
      <a:lvl5pPr marL="1161837">
        <a:defRPr>
          <a:latin typeface="+mn-lt"/>
          <a:ea typeface="+mn-ea"/>
          <a:cs typeface="+mn-cs"/>
        </a:defRPr>
      </a:lvl5pPr>
      <a:lvl6pPr marL="1452296">
        <a:defRPr>
          <a:latin typeface="+mn-lt"/>
          <a:ea typeface="+mn-ea"/>
          <a:cs typeface="+mn-cs"/>
        </a:defRPr>
      </a:lvl6pPr>
      <a:lvl7pPr marL="1742755">
        <a:defRPr>
          <a:latin typeface="+mn-lt"/>
          <a:ea typeface="+mn-ea"/>
          <a:cs typeface="+mn-cs"/>
        </a:defRPr>
      </a:lvl7pPr>
      <a:lvl8pPr marL="2033214">
        <a:defRPr>
          <a:latin typeface="+mn-lt"/>
          <a:ea typeface="+mn-ea"/>
          <a:cs typeface="+mn-cs"/>
        </a:defRPr>
      </a:lvl8pPr>
      <a:lvl9pPr marL="232367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90459">
        <a:defRPr>
          <a:latin typeface="+mn-lt"/>
          <a:ea typeface="+mn-ea"/>
          <a:cs typeface="+mn-cs"/>
        </a:defRPr>
      </a:lvl2pPr>
      <a:lvl3pPr marL="580918">
        <a:defRPr>
          <a:latin typeface="+mn-lt"/>
          <a:ea typeface="+mn-ea"/>
          <a:cs typeface="+mn-cs"/>
        </a:defRPr>
      </a:lvl3pPr>
      <a:lvl4pPr marL="871377">
        <a:defRPr>
          <a:latin typeface="+mn-lt"/>
          <a:ea typeface="+mn-ea"/>
          <a:cs typeface="+mn-cs"/>
        </a:defRPr>
      </a:lvl4pPr>
      <a:lvl5pPr marL="1161837">
        <a:defRPr>
          <a:latin typeface="+mn-lt"/>
          <a:ea typeface="+mn-ea"/>
          <a:cs typeface="+mn-cs"/>
        </a:defRPr>
      </a:lvl5pPr>
      <a:lvl6pPr marL="1452296">
        <a:defRPr>
          <a:latin typeface="+mn-lt"/>
          <a:ea typeface="+mn-ea"/>
          <a:cs typeface="+mn-cs"/>
        </a:defRPr>
      </a:lvl6pPr>
      <a:lvl7pPr marL="1742755">
        <a:defRPr>
          <a:latin typeface="+mn-lt"/>
          <a:ea typeface="+mn-ea"/>
          <a:cs typeface="+mn-cs"/>
        </a:defRPr>
      </a:lvl7pPr>
      <a:lvl8pPr marL="2033214">
        <a:defRPr>
          <a:latin typeface="+mn-lt"/>
          <a:ea typeface="+mn-ea"/>
          <a:cs typeface="+mn-cs"/>
        </a:defRPr>
      </a:lvl8pPr>
      <a:lvl9pPr marL="2323673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allison_hors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hyperlink" Target="https://twitter.com/allison_hors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rstudio.github.io/cheatsheets/html/data-visualization.html?_gl=1*1b8bnk6*_ga*MTk4MTU0NzMyOS4xNzQzNDY0ODMw*_ga_2C0WZ1JHG0*MTc0Mzc5Njg1Ni4zLjAuMTc0Mzc5Njg1Ni4wLjAuMA..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gplot2.tidyverse.org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4ds.had.co.nz/" TargetMode="External"/><Relationship Id="rId5" Type="http://schemas.openxmlformats.org/officeDocument/2006/relationships/hyperlink" Target="https://r-graphics.org/" TargetMode="External"/><Relationship Id="rId4" Type="http://schemas.openxmlformats.org/officeDocument/2006/relationships/hyperlink" Target="https://r-statistics.co/ggplot2-cheatsheet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bc.github.io/rcookbook/" TargetMode="External"/><Relationship Id="rId5" Type="http://schemas.openxmlformats.org/officeDocument/2006/relationships/hyperlink" Target="https://github.com/ricardo-bion/ggtech" TargetMode="Externa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hyperlink" Target="mailto:info@posit.c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allison_hors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hyperlink" Target="mailto:info@posit.co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gotype.blogspot.com/2016/08/holiday-notes2-grammar-of-graphics.html" TargetMode="External"/><Relationship Id="rId5" Type="http://schemas.openxmlformats.org/officeDocument/2006/relationships/hyperlink" Target="https://link.springer.com/book/10.1007/0-387-28695-0" TargetMode="Externa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sierieb1.github.io/xdasi-bio-2021-archiv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5F1F-780E-C508-C63D-EFD737C52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62" y="0"/>
            <a:ext cx="10972800" cy="1608561"/>
          </a:xfrm>
        </p:spPr>
        <p:txBody>
          <a:bodyPr>
            <a:normAutofit/>
          </a:bodyPr>
          <a:lstStyle/>
          <a:p>
            <a:r>
              <a:rPr lang="en-US" sz="5400" dirty="0"/>
              <a:t>Data Visualization with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7A2EB-4068-A5D8-8AA7-D119B8E4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44" y="124691"/>
            <a:ext cx="2265218" cy="2613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F9BCD-32B9-106A-CCE7-56D800F2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15" y="1955520"/>
            <a:ext cx="8194365" cy="4902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4A45-7510-78E6-E272-A2FFFA87EDE3}"/>
              </a:ext>
            </a:extLst>
          </p:cNvPr>
          <p:cNvSpPr txBox="1"/>
          <p:nvPr/>
        </p:nvSpPr>
        <p:spPr>
          <a:xfrm>
            <a:off x="7261192" y="6550223"/>
            <a:ext cx="2797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latin typeface="ksqy"/>
                <a:hlinkClick r:id="rId4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781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F558ED-68AB-D2D0-8DF7-C3520D65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plot</a:t>
            </a:r>
          </a:p>
        </p:txBody>
      </p:sp>
      <p:pic>
        <p:nvPicPr>
          <p:cNvPr id="5126" name="Output5">
            <a:extLst>
              <a:ext uri="{FF2B5EF4-FFF2-40B4-BE49-F238E27FC236}">
                <a16:creationId xmlns:a16="http://schemas.microsoft.com/office/drawing/2014/main" id="{7D5ED069-793E-C4FC-8A23-7F265D28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25" y="200955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de5">
            <a:extLst>
              <a:ext uri="{FF2B5EF4-FFF2-40B4-BE49-F238E27FC236}">
                <a16:creationId xmlns:a16="http://schemas.microsoft.com/office/drawing/2014/main" id="{CA7B62FD-9B8A-44A8-CAC7-FF072A60AB3F}"/>
              </a:ext>
            </a:extLst>
          </p:cNvPr>
          <p:cNvSpPr/>
          <p:nvPr/>
        </p:nvSpPr>
        <p:spPr>
          <a:xfrm>
            <a:off x="766962" y="2523245"/>
            <a:ext cx="5266411" cy="143017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   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   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Species)) 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4" name="Output4">
            <a:extLst>
              <a:ext uri="{FF2B5EF4-FFF2-40B4-BE49-F238E27FC236}">
                <a16:creationId xmlns:a16="http://schemas.microsoft.com/office/drawing/2014/main" id="{3FDF1E08-6231-DF98-8B40-FB82454D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25" y="200955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de4">
            <a:extLst>
              <a:ext uri="{FF2B5EF4-FFF2-40B4-BE49-F238E27FC236}">
                <a16:creationId xmlns:a16="http://schemas.microsoft.com/office/drawing/2014/main" id="{57C89F90-88A2-B7FD-6C85-4BC6F3EDD519}"/>
              </a:ext>
            </a:extLst>
          </p:cNvPr>
          <p:cNvSpPr/>
          <p:nvPr/>
        </p:nvSpPr>
        <p:spPr>
          <a:xfrm>
            <a:off x="766962" y="2523245"/>
            <a:ext cx="5339418" cy="1123712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   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Output3">
            <a:extLst>
              <a:ext uri="{FF2B5EF4-FFF2-40B4-BE49-F238E27FC236}">
                <a16:creationId xmlns:a16="http://schemas.microsoft.com/office/drawing/2014/main" id="{35989DB4-EEC5-ED98-DF10-A9C80BD9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25" y="2009554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de3">
            <a:extLst>
              <a:ext uri="{FF2B5EF4-FFF2-40B4-BE49-F238E27FC236}">
                <a16:creationId xmlns:a16="http://schemas.microsoft.com/office/drawing/2014/main" id="{9BCD6F9B-1F13-704A-60D6-74F48B9BD487}"/>
              </a:ext>
            </a:extLst>
          </p:cNvPr>
          <p:cNvSpPr/>
          <p:nvPr/>
        </p:nvSpPr>
        <p:spPr>
          <a:xfrm>
            <a:off x="766962" y="2523245"/>
            <a:ext cx="5073628" cy="817245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			         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))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Output2">
            <a:extLst>
              <a:ext uri="{FF2B5EF4-FFF2-40B4-BE49-F238E27FC236}">
                <a16:creationId xmlns:a16="http://schemas.microsoft.com/office/drawing/2014/main" id="{2F3DDE12-5942-E2FC-44BD-AE13334E3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225" y="2009554"/>
            <a:ext cx="5486400" cy="3657600"/>
          </a:xfrm>
          <a:prstGeom prst="rect">
            <a:avLst/>
          </a:prstGeom>
        </p:spPr>
      </p:pic>
      <p:sp>
        <p:nvSpPr>
          <p:cNvPr id="6" name="Code2">
            <a:extLst>
              <a:ext uri="{FF2B5EF4-FFF2-40B4-BE49-F238E27FC236}">
                <a16:creationId xmlns:a16="http://schemas.microsoft.com/office/drawing/2014/main" id="{0DFB73A6-3E94-1E28-8F2D-1206CDA03316}"/>
              </a:ext>
            </a:extLst>
          </p:cNvPr>
          <p:cNvSpPr/>
          <p:nvPr/>
        </p:nvSpPr>
        <p:spPr>
          <a:xfrm>
            <a:off x="766962" y="2523245"/>
            <a:ext cx="5157790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))</a:t>
            </a:r>
            <a:endParaRPr lang="en-US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Output1">
            <a:extLst>
              <a:ext uri="{FF2B5EF4-FFF2-40B4-BE49-F238E27FC236}">
                <a16:creationId xmlns:a16="http://schemas.microsoft.com/office/drawing/2014/main" id="{DEDF6B79-C89B-6709-1912-F9AA85587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225" y="2009554"/>
            <a:ext cx="5486400" cy="3657600"/>
          </a:xfrm>
          <a:prstGeom prst="rect">
            <a:avLst/>
          </a:prstGeom>
        </p:spPr>
      </p:pic>
      <p:sp>
        <p:nvSpPr>
          <p:cNvPr id="4" name="Code1">
            <a:extLst>
              <a:ext uri="{FF2B5EF4-FFF2-40B4-BE49-F238E27FC236}">
                <a16:creationId xmlns:a16="http://schemas.microsoft.com/office/drawing/2014/main" id="{3EE435A5-BA66-4B07-B5A2-43C43891AF71}"/>
              </a:ext>
            </a:extLst>
          </p:cNvPr>
          <p:cNvSpPr/>
          <p:nvPr/>
        </p:nvSpPr>
        <p:spPr>
          <a:xfrm>
            <a:off x="766962" y="2523245"/>
            <a:ext cx="2047936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iris)</a:t>
            </a:r>
            <a:endParaRPr lang="en-US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24A1ED-801A-189B-512D-B59B53B55B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930" y="4325520"/>
            <a:ext cx="3387126" cy="21896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888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C34C1-4240-4720-06B4-1AF306C9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034" y="284014"/>
            <a:ext cx="1858646" cy="214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E3B6F-8C0F-01D6-EA52-8258D33C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81" y="4249915"/>
            <a:ext cx="5868219" cy="168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C4FE8-D05E-C748-6F8B-F9F69B39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40" y="1620768"/>
            <a:ext cx="4189065" cy="249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32F1D-E918-A857-0951-5ED84EC9D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513" y="3668232"/>
            <a:ext cx="4426902" cy="2849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AC0B96-C57B-4A9C-FC05-1FCFB6118351}"/>
              </a:ext>
            </a:extLst>
          </p:cNvPr>
          <p:cNvSpPr/>
          <p:nvPr/>
        </p:nvSpPr>
        <p:spPr>
          <a:xfrm>
            <a:off x="8941981" y="5613991"/>
            <a:ext cx="2286000" cy="9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F28DF-E971-0447-CAE4-F28F5E2E38F5}"/>
              </a:ext>
            </a:extLst>
          </p:cNvPr>
          <p:cNvSpPr txBox="1"/>
          <p:nvPr/>
        </p:nvSpPr>
        <p:spPr>
          <a:xfrm>
            <a:off x="10035654" y="6541150"/>
            <a:ext cx="2156346" cy="31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hlinkClick r:id="rId7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865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26C991-89CE-F76A-F0B3-1288CF125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the </a:t>
            </a:r>
            <a:r>
              <a:rPr lang="en-US" dirty="0" err="1"/>
              <a:t>ggplot.Rmd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First, create a code chunk to load the </a:t>
            </a:r>
            <a:r>
              <a:rPr lang="en-US" b="1" dirty="0" err="1"/>
              <a:t>tidyverse</a:t>
            </a:r>
            <a:r>
              <a:rPr lang="en-US" dirty="0"/>
              <a:t> and </a:t>
            </a:r>
            <a:r>
              <a:rPr lang="en-US" b="1" dirty="0" err="1"/>
              <a:t>palmerpenguins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Next, create a scatterplot to look at the relationship between bill length and bill depth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D3492-EDCD-A97E-F56B-86C97B13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393ED2-C50C-3D31-588B-6B0C2684DA1F}"/>
              </a:ext>
            </a:extLst>
          </p:cNvPr>
          <p:cNvSpPr/>
          <p:nvPr/>
        </p:nvSpPr>
        <p:spPr>
          <a:xfrm>
            <a:off x="764738" y="4434600"/>
            <a:ext cx="10662523" cy="1021556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2400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penguins, </a:t>
            </a:r>
            <a:r>
              <a:rPr lang="en-US" sz="2400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24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SFMono-Regular"/>
              </a:rPr>
              <a:t>bill_length_mm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24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SFMono-Regular"/>
              </a:rPr>
              <a:t>bill_depth_mm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))</a:t>
            </a:r>
            <a: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b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</a:br>
            <a: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2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2ED72DD-6C75-C95E-09BD-329F3AD3096F}"/>
              </a:ext>
            </a:extLst>
          </p:cNvPr>
          <p:cNvSpPr/>
          <p:nvPr/>
        </p:nvSpPr>
        <p:spPr>
          <a:xfrm>
            <a:off x="2924919" y="3796982"/>
            <a:ext cx="722047" cy="408623"/>
          </a:xfrm>
          <a:prstGeom prst="wedgeRoundRectCallout">
            <a:avLst>
              <a:gd name="adj1" fmla="val 3909"/>
              <a:gd name="adj2" fmla="val 14304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ACB289-D39A-CC11-5923-A0BC83302CDA}"/>
              </a:ext>
            </a:extLst>
          </p:cNvPr>
          <p:cNvSpPr/>
          <p:nvPr/>
        </p:nvSpPr>
        <p:spPr>
          <a:xfrm>
            <a:off x="5414628" y="3596265"/>
            <a:ext cx="1362741" cy="723837"/>
          </a:xfrm>
          <a:prstGeom prst="wedgeRoundRectCallout">
            <a:avLst>
              <a:gd name="adj1" fmla="val -25539"/>
              <a:gd name="adj2" fmla="val 9334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aesthetics to map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D6C4571-117C-40B7-048F-79BDFDA76D6B}"/>
              </a:ext>
            </a:extLst>
          </p:cNvPr>
          <p:cNvSpPr/>
          <p:nvPr/>
        </p:nvSpPr>
        <p:spPr>
          <a:xfrm>
            <a:off x="9040744" y="3569590"/>
            <a:ext cx="2807224" cy="723837"/>
          </a:xfrm>
          <a:prstGeom prst="wedgeRoundRectCallout">
            <a:avLst>
              <a:gd name="adj1" fmla="val 24730"/>
              <a:gd name="adj2" fmla="val 87923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always put the + at the end of a line! never at the start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ABB2B1E-AA6A-7281-9423-C1B786D228DF}"/>
              </a:ext>
            </a:extLst>
          </p:cNvPr>
          <p:cNvSpPr/>
          <p:nvPr/>
        </p:nvSpPr>
        <p:spPr>
          <a:xfrm>
            <a:off x="1177898" y="5597329"/>
            <a:ext cx="1465714" cy="358889"/>
          </a:xfrm>
          <a:prstGeom prst="wedgeRoundRectCallout">
            <a:avLst>
              <a:gd name="adj1" fmla="val 35397"/>
              <a:gd name="adj2" fmla="val -7082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of layer</a:t>
            </a:r>
          </a:p>
        </p:txBody>
      </p:sp>
    </p:spTree>
    <p:extLst>
      <p:ext uri="{BB962C8B-B14F-4D97-AF65-F5344CB8AC3E}">
        <p14:creationId xmlns:p14="http://schemas.microsoft.com/office/powerpoint/2010/main" val="349149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9AF412-EF5F-B5D3-1686-D417EDE12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80" y="2909453"/>
            <a:ext cx="8375240" cy="36700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FD8675E-FF5D-47CA-28EA-2A5A645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5A116A-097A-8C61-6FF4-E0A2A892075C}"/>
              </a:ext>
            </a:extLst>
          </p:cNvPr>
          <p:cNvSpPr/>
          <p:nvPr/>
        </p:nvSpPr>
        <p:spPr>
          <a:xfrm>
            <a:off x="2422653" y="1451934"/>
            <a:ext cx="8323847" cy="115776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28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2800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SFMono-Regular"/>
              </a:rPr>
              <a:t>&lt;DATA&gt;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2800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28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(&lt;MAPPINGS&gt;)</a:t>
            </a:r>
            <a:r>
              <a:rPr lang="en-US" sz="28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28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geom</a:t>
            </a:r>
            <a:r>
              <a:rPr lang="en-US" sz="2800" b="1" i="0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_</a:t>
            </a:r>
            <a:r>
              <a:rPr lang="en-US" sz="2800" b="1" dirty="0">
                <a:solidFill>
                  <a:srgbClr val="204A87"/>
                </a:solidFill>
                <a:highlight>
                  <a:srgbClr val="FFFF00"/>
                </a:highlight>
                <a:latin typeface="SFMono-Regular"/>
              </a:rPr>
              <a:t>***</a:t>
            </a:r>
            <a:r>
              <a:rPr lang="en-US" sz="2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FMono-Regular"/>
              </a:rPr>
              <a:t>()</a:t>
            </a:r>
            <a:endParaRPr lang="en-US" sz="2800" dirty="0">
              <a:effectLst/>
              <a:highlight>
                <a:srgbClr val="FFFF00"/>
              </a:highlight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4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4D7FE9-6513-C669-DE4B-397E8B01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6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Aesthetics define how data variables are mapped to visual properties in your plot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They control things like: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x</a:t>
            </a:r>
            <a:r>
              <a:rPr lang="en-US" sz="2400" dirty="0"/>
              <a:t> and </a:t>
            </a:r>
            <a:r>
              <a:rPr lang="en-US" sz="2400" b="1" dirty="0"/>
              <a:t>y</a:t>
            </a:r>
            <a:r>
              <a:rPr lang="en-US" sz="2400" dirty="0"/>
              <a:t> position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color</a:t>
            </a:r>
            <a:r>
              <a:rPr lang="en-US" sz="2400" dirty="0"/>
              <a:t> (or </a:t>
            </a:r>
            <a:r>
              <a:rPr lang="en-US" sz="2400" b="1" dirty="0"/>
              <a:t>fill</a:t>
            </a:r>
            <a:r>
              <a:rPr lang="en-US" sz="2400" dirty="0"/>
              <a:t> for bars and areas)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size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shape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/>
              <a:t>alpha</a:t>
            </a:r>
            <a:r>
              <a:rPr lang="en-US" sz="2400" dirty="0"/>
              <a:t> (transparency)</a:t>
            </a:r>
            <a:br>
              <a:rPr lang="en-US" sz="2400" dirty="0"/>
            </a:br>
            <a:r>
              <a:rPr lang="en-US" sz="2400" dirty="0"/>
              <a:t>&gt; </a:t>
            </a:r>
            <a:r>
              <a:rPr lang="en-US" sz="2400" b="1" dirty="0" err="1"/>
              <a:t>linetype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8C3D3-F273-8E2E-5EDD-DA06DD2F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A2C19-E981-ACF0-F470-3A3E02F2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62624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7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7F610D-72F8-9DB8-15C2-06CE6A13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49E19-4B15-1DC5-B6A3-2BEF047E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7" y="3968333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297D3-455D-5888-FAD7-35146644B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13" y="3968333"/>
            <a:ext cx="4114800" cy="2743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2B9CD-01DF-3E7B-5ECA-EAC90380D2A7}"/>
              </a:ext>
            </a:extLst>
          </p:cNvPr>
          <p:cNvSpPr/>
          <p:nvPr/>
        </p:nvSpPr>
        <p:spPr>
          <a:xfrm>
            <a:off x="750013" y="1953240"/>
            <a:ext cx="4114800" cy="1872853"/>
          </a:xfrm>
          <a:prstGeom prst="roundRect">
            <a:avLst>
              <a:gd name="adj" fmla="val 21885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no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iris) </a:t>
            </a:r>
            <a:r>
              <a:rPr lang="en-US" sz="14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</a:t>
            </a: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Species,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size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Sepal.Length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alpha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Sepal.Width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shape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Species))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AA15B-73AF-9001-320B-190CD9A1E8BA}"/>
              </a:ext>
            </a:extLst>
          </p:cNvPr>
          <p:cNvSpPr/>
          <p:nvPr/>
        </p:nvSpPr>
        <p:spPr>
          <a:xfrm>
            <a:off x="7187813" y="1953240"/>
            <a:ext cx="4114800" cy="1872853"/>
          </a:xfrm>
          <a:prstGeom prst="roundRect">
            <a:avLst>
              <a:gd name="adj" fmla="val 21885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no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data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iris) </a:t>
            </a:r>
            <a:r>
              <a:rPr lang="en-US" sz="14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</a:t>
            </a: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mapping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FF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b="0" i="0" dirty="0">
                <a:solidFill>
                  <a:srgbClr val="FF0000"/>
                </a:solidFill>
                <a:effectLst/>
                <a:latin typeface="SFMono-Regular"/>
              </a:rPr>
              <a:t>)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400" b="0" i="0" dirty="0" err="1">
                <a:solidFill>
                  <a:srgbClr val="4E9A06"/>
                </a:solidFill>
                <a:effectLst/>
                <a:latin typeface="SFMono-Regular"/>
              </a:rPr>
              <a:t>lightblue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size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0000CF"/>
                </a:solidFill>
                <a:effectLst/>
                <a:latin typeface="SFMono-Regular"/>
              </a:rPr>
              <a:t>2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alpha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0000CF"/>
                </a:solidFill>
                <a:effectLst/>
                <a:latin typeface="SFMono-Regular"/>
              </a:rPr>
              <a:t>0.6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      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shape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0000CF"/>
                </a:solidFill>
                <a:effectLst/>
                <a:latin typeface="SFMono-Regular"/>
              </a:rPr>
              <a:t>15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932BD-FD12-C414-8B07-421529F0184C}"/>
              </a:ext>
            </a:extLst>
          </p:cNvPr>
          <p:cNvSpPr txBox="1"/>
          <p:nvPr/>
        </p:nvSpPr>
        <p:spPr>
          <a:xfrm>
            <a:off x="1080305" y="1529448"/>
            <a:ext cx="3101277" cy="38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*Mapped to specific variables*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0CF9855-7BC6-CA99-D6B2-872741FC86BA}"/>
              </a:ext>
            </a:extLst>
          </p:cNvPr>
          <p:cNvSpPr/>
          <p:nvPr/>
        </p:nvSpPr>
        <p:spPr>
          <a:xfrm>
            <a:off x="1417834" y="2897313"/>
            <a:ext cx="1284269" cy="626724"/>
          </a:xfrm>
          <a:prstGeom prst="wedgeRoundRectCallout">
            <a:avLst>
              <a:gd name="adj1" fmla="val 79967"/>
              <a:gd name="adj2" fmla="val -259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Aesthetic </a:t>
            </a:r>
            <a:br>
              <a:rPr lang="en-US" dirty="0"/>
            </a:br>
            <a:r>
              <a:rPr lang="en-US" dirty="0"/>
              <a:t>properties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85CB49E-1486-AA27-21FF-A3FCCAD919F9}"/>
              </a:ext>
            </a:extLst>
          </p:cNvPr>
          <p:cNvSpPr/>
          <p:nvPr/>
        </p:nvSpPr>
        <p:spPr>
          <a:xfrm>
            <a:off x="4777483" y="2239766"/>
            <a:ext cx="1571946" cy="760288"/>
          </a:xfrm>
          <a:prstGeom prst="wedgeRoundRectCallout">
            <a:avLst>
              <a:gd name="adj1" fmla="val -69199"/>
              <a:gd name="adj2" fmla="val 341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 to map to</a:t>
            </a:r>
          </a:p>
        </p:txBody>
      </p:sp>
    </p:spTree>
    <p:extLst>
      <p:ext uri="{BB962C8B-B14F-4D97-AF65-F5344CB8AC3E}">
        <p14:creationId xmlns:p14="http://schemas.microsoft.com/office/powerpoint/2010/main" val="251135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39E0-D986-450D-A661-467FD78A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368" y="25658"/>
            <a:ext cx="8912441" cy="1227676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12946-4F08-4EC2-8E31-426AD4E2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98" y="1767500"/>
            <a:ext cx="448993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It can be tricky to wrap your head around the </a:t>
            </a:r>
            <a:r>
              <a:rPr lang="en-US" sz="2400" dirty="0" err="1"/>
              <a:t>aes</a:t>
            </a:r>
            <a:r>
              <a:rPr lang="en-US" sz="2400" dirty="0"/>
              <a:t>() function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Make sure to keep the </a:t>
            </a:r>
            <a:r>
              <a:rPr lang="en-US" sz="2400" dirty="0" err="1"/>
              <a:t>aes</a:t>
            </a:r>
            <a:r>
              <a:rPr lang="en-US" sz="2400" dirty="0"/>
              <a:t>() inside the </a:t>
            </a:r>
            <a:r>
              <a:rPr lang="en-US" sz="2400" dirty="0" err="1"/>
              <a:t>ggplot</a:t>
            </a:r>
            <a:r>
              <a:rPr lang="en-US" sz="2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Anything that is static goes </a:t>
            </a:r>
            <a:r>
              <a:rPr lang="en-US" sz="2400" b="1" dirty="0"/>
              <a:t>OUTSIDE</a:t>
            </a:r>
            <a:r>
              <a:rPr lang="en-US" sz="2400" dirty="0"/>
              <a:t> the </a:t>
            </a:r>
            <a:r>
              <a:rPr lang="en-US" sz="2400" dirty="0" err="1"/>
              <a:t>aes</a:t>
            </a:r>
            <a:r>
              <a:rPr lang="en-US" sz="2400" dirty="0"/>
              <a:t>(), in </a:t>
            </a:r>
            <a:r>
              <a:rPr lang="en-US" sz="2400" dirty="0" err="1"/>
              <a:t>geom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Anything dynamic (changes according to a variable) goes </a:t>
            </a:r>
            <a:r>
              <a:rPr lang="en-US" sz="2400" b="1" dirty="0"/>
              <a:t>INSIDE</a:t>
            </a:r>
            <a:r>
              <a:rPr lang="en-US" sz="2400" dirty="0"/>
              <a:t> the </a:t>
            </a:r>
            <a:r>
              <a:rPr lang="en-US" sz="2400" dirty="0" err="1"/>
              <a:t>aes</a:t>
            </a:r>
            <a:r>
              <a:rPr lang="en-US" sz="2400" dirty="0"/>
              <a:t>()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4B04-C2CA-4CAC-9B02-8AEEF494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9766E-6B4A-4C36-A9F0-FA92D38C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7" y="1718197"/>
            <a:ext cx="3548743" cy="3548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38275-FF32-4424-9BB0-9A3687C6D082}"/>
              </a:ext>
            </a:extLst>
          </p:cNvPr>
          <p:cNvSpPr txBox="1"/>
          <p:nvPr/>
        </p:nvSpPr>
        <p:spPr>
          <a:xfrm>
            <a:off x="4759455" y="5479840"/>
            <a:ext cx="369994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400" dirty="0" err="1">
                <a:latin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</a:rPr>
              <a:t>(sablefish, </a:t>
            </a:r>
            <a:r>
              <a:rPr lang="en-US" sz="1400" dirty="0" err="1">
                <a:latin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</a:rPr>
              <a:t>length_mm</a:t>
            </a:r>
            <a:r>
              <a:rPr lang="en-US" sz="1400" dirty="0">
                <a:latin typeface="Consolas" panose="020B0609020204030204" pitchFamily="49" charset="0"/>
              </a:rPr>
              <a:t>,    y = </a:t>
            </a:r>
            <a:r>
              <a:rPr lang="en-US" sz="1400" dirty="0" err="1">
                <a:latin typeface="Consolas" panose="020B0609020204030204" pitchFamily="49" charset="0"/>
              </a:rPr>
              <a:t>weight_kg</a:t>
            </a:r>
            <a:r>
              <a:rPr lang="en-US" sz="14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>
                <a:highlight>
                  <a:srgbClr val="F27779"/>
                </a:highlight>
                <a:latin typeface="Consolas" panose="020B0609020204030204" pitchFamily="49" charset="0"/>
              </a:rPr>
              <a:t>color</a:t>
            </a:r>
            <a:r>
              <a:rPr lang="en-US" sz="1400" dirty="0">
                <a:latin typeface="Consolas" panose="020B0609020204030204" pitchFamily="49" charset="0"/>
              </a:rPr>
              <a:t> = "red")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CDCB-727B-489F-8B1F-43702EDC4B86}"/>
              </a:ext>
            </a:extLst>
          </p:cNvPr>
          <p:cNvSpPr txBox="1"/>
          <p:nvPr/>
        </p:nvSpPr>
        <p:spPr>
          <a:xfrm>
            <a:off x="8589188" y="5376552"/>
            <a:ext cx="354874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400" dirty="0" err="1">
                <a:latin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</a:rPr>
              <a:t>(sablefish, </a:t>
            </a:r>
            <a:r>
              <a:rPr lang="en-US" sz="1400" dirty="0" err="1">
                <a:latin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</a:rPr>
              <a:t>length_mm</a:t>
            </a:r>
            <a:r>
              <a:rPr lang="en-US" sz="1400" dirty="0">
                <a:latin typeface="Consolas" panose="020B0609020204030204" pitchFamily="49" charset="0"/>
              </a:rPr>
              <a:t>,   y = </a:t>
            </a:r>
            <a:r>
              <a:rPr lang="en-US" sz="1400" dirty="0" err="1">
                <a:latin typeface="Consolas" panose="020B0609020204030204" pitchFamily="49" charset="0"/>
              </a:rPr>
              <a:t>weight_kg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>
                <a:highlight>
                  <a:srgbClr val="F27779"/>
                </a:highlight>
                <a:latin typeface="Consolas" panose="020B0609020204030204" pitchFamily="49" charset="0"/>
              </a:rPr>
              <a:t>color</a:t>
            </a:r>
            <a:r>
              <a:rPr lang="en-US" sz="1400" dirty="0">
                <a:latin typeface="Consolas" panose="020B0609020204030204" pitchFamily="49" charset="0"/>
              </a:rPr>
              <a:t> = Age)) +</a:t>
            </a:r>
          </a:p>
          <a:p>
            <a:pPr marL="280988" indent="-280988"/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B2410A-6282-417B-82F2-79147D35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712042"/>
            <a:ext cx="3548743" cy="3548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DD9D0-7728-4552-B3BF-A3140377F034}"/>
              </a:ext>
            </a:extLst>
          </p:cNvPr>
          <p:cNvSpPr txBox="1"/>
          <p:nvPr/>
        </p:nvSpPr>
        <p:spPr>
          <a:xfrm>
            <a:off x="5617029" y="1772137"/>
            <a:ext cx="254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Static</a:t>
            </a:r>
            <a:r>
              <a:rPr lang="en-US" sz="2400" dirty="0"/>
              <a:t>: color does not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CB0F8-A09F-40CE-AE3D-1AE98A8FC15F}"/>
              </a:ext>
            </a:extLst>
          </p:cNvPr>
          <p:cNvSpPr txBox="1"/>
          <p:nvPr/>
        </p:nvSpPr>
        <p:spPr>
          <a:xfrm>
            <a:off x="9089932" y="1767500"/>
            <a:ext cx="254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</a:t>
            </a:r>
            <a:r>
              <a:rPr lang="en-US" sz="2400" dirty="0"/>
              <a:t>: color changes by variable</a:t>
            </a:r>
          </a:p>
        </p:txBody>
      </p:sp>
    </p:spTree>
    <p:extLst>
      <p:ext uri="{BB962C8B-B14F-4D97-AF65-F5344CB8AC3E}">
        <p14:creationId xmlns:p14="http://schemas.microsoft.com/office/powerpoint/2010/main" val="10230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5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CC0A00-3039-3CEB-90ED-D0FBC01A4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8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Navigate to ## Your Turn 2 in the </a:t>
            </a:r>
            <a:r>
              <a:rPr lang="en-US" dirty="0" err="1"/>
              <a:t>ggplot.Rmd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 with different </a:t>
            </a:r>
            <a:r>
              <a:rPr lang="en-US" dirty="0" err="1"/>
              <a:t>geom</a:t>
            </a:r>
            <a:r>
              <a:rPr lang="en-US" dirty="0"/>
              <a:t>_ types and aesthetics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400" dirty="0"/>
              <a:t>💡</a:t>
            </a:r>
            <a:r>
              <a:rPr lang="en-US" sz="1600" dirty="0">
                <a:latin typeface="Lucida Sans" panose="020B0602030504020204" pitchFamily="34" charset="0"/>
              </a:rPr>
              <a:t>try mapping color, size, alpha to continuous (</a:t>
            </a:r>
            <a:r>
              <a:rPr lang="en-US" sz="1600" dirty="0" err="1">
                <a:latin typeface="Lucida Sans" panose="020B0602030504020204" pitchFamily="34" charset="0"/>
              </a:rPr>
              <a:t>body_mass_g</a:t>
            </a:r>
            <a:r>
              <a:rPr lang="en-US" sz="1600" dirty="0">
                <a:latin typeface="Lucida Sans" panose="020B0602030504020204" pitchFamily="34" charset="0"/>
              </a:rPr>
              <a:t>, </a:t>
            </a:r>
            <a:r>
              <a:rPr lang="en-US" sz="1600" dirty="0" err="1">
                <a:latin typeface="Lucida Sans" panose="020B0602030504020204" pitchFamily="34" charset="0"/>
              </a:rPr>
              <a:t>flipper_length_mm</a:t>
            </a:r>
            <a:r>
              <a:rPr lang="en-US" sz="1600" dirty="0">
                <a:latin typeface="Lucida Sans" panose="020B0602030504020204" pitchFamily="34" charset="0"/>
              </a:rPr>
              <a:t>, bill length / depth)</a:t>
            </a:r>
            <a:br>
              <a:rPr lang="en-US" sz="1600" dirty="0">
                <a:latin typeface="Lucida Sans" panose="020B0602030504020204" pitchFamily="34" charset="0"/>
              </a:rPr>
            </a:br>
            <a:r>
              <a:rPr lang="en-US" sz="1600" dirty="0">
                <a:latin typeface="Lucida Sans" panose="020B0602030504020204" pitchFamily="34" charset="0"/>
              </a:rPr>
              <a:t>and discrete variables (sex, species, island)</a:t>
            </a:r>
            <a:br>
              <a:rPr lang="en-US" sz="1600" dirty="0">
                <a:latin typeface="Lucida Sans" panose="020B0602030504020204" pitchFamily="34" charset="0"/>
              </a:rPr>
            </a:br>
            <a:br>
              <a:rPr lang="en-US" sz="1600" dirty="0">
                <a:latin typeface="Lucida Sans" panose="020B0602030504020204" pitchFamily="34" charset="0"/>
              </a:rPr>
            </a:br>
            <a:r>
              <a:rPr lang="en-US" sz="2400" dirty="0">
                <a:latin typeface="Lucida Sans" panose="020B0602030504020204" pitchFamily="34" charset="0"/>
              </a:rPr>
              <a:t>📑</a:t>
            </a:r>
            <a:r>
              <a:rPr lang="en-US" sz="1600" dirty="0">
                <a:latin typeface="Lucida Sans" panose="020B0602030504020204" pitchFamily="34" charset="0"/>
              </a:rPr>
              <a:t> reference the cheat sheet for more ideas</a:t>
            </a:r>
            <a:br>
              <a:rPr lang="en-US" sz="1600" dirty="0">
                <a:latin typeface="Lucida Sans" panose="020B0602030504020204" pitchFamily="34" charset="0"/>
              </a:rPr>
            </a:br>
            <a:br>
              <a:rPr lang="en-US" sz="1600" dirty="0">
                <a:latin typeface="Lucida Sans" panose="020B0602030504020204" pitchFamily="34" charset="0"/>
              </a:rPr>
            </a:br>
            <a:r>
              <a:rPr lang="en-US" sz="2400" dirty="0">
                <a:latin typeface="Lucida Sans" panose="020B0602030504020204" pitchFamily="34" charset="0"/>
              </a:rPr>
              <a:t>🤚</a:t>
            </a:r>
            <a:r>
              <a:rPr lang="en-US" sz="1600" dirty="0">
                <a:latin typeface="Lucida Sans" panose="020B0602030504020204" pitchFamily="34" charset="0"/>
              </a:rPr>
              <a:t>feel free to ask any questions</a:t>
            </a:r>
            <a:br>
              <a:rPr lang="en-US" sz="1600" dirty="0">
                <a:latin typeface="Lucida Sans" panose="020B0602030504020204" pitchFamily="34" charset="0"/>
              </a:rPr>
            </a:br>
            <a:endParaRPr lang="en-US" sz="1600" dirty="0">
              <a:latin typeface="Lucida Sans" panose="020B0602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533B7F-733E-C403-4D9E-176E28BA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243173"/>
          </a:xfrm>
        </p:spPr>
        <p:txBody>
          <a:bodyPr/>
          <a:lstStyle/>
          <a:p>
            <a:r>
              <a:rPr lang="en-US" dirty="0"/>
              <a:t>Your Turn 2</a:t>
            </a:r>
          </a:p>
        </p:txBody>
      </p:sp>
    </p:spTree>
    <p:extLst>
      <p:ext uri="{BB962C8B-B14F-4D97-AF65-F5344CB8AC3E}">
        <p14:creationId xmlns:p14="http://schemas.microsoft.com/office/powerpoint/2010/main" val="1913597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D9412B-B347-DC0E-1E37-2BEA72B8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087" y="1962511"/>
            <a:ext cx="6466726" cy="527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Smaller plots for subsets of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8001B-8F47-0100-5C99-9388BCD0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0BA07-9154-DD23-D30B-2A4894D95E7C}"/>
              </a:ext>
            </a:extLst>
          </p:cNvPr>
          <p:cNvSpPr txBox="1"/>
          <p:nvPr/>
        </p:nvSpPr>
        <p:spPr>
          <a:xfrm>
            <a:off x="721087" y="2791199"/>
            <a:ext cx="4859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wraps 1d ribbon of panels into 2d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- 2d grid of panels </a:t>
            </a:r>
          </a:p>
          <a:p>
            <a:r>
              <a:rPr lang="en-US" dirty="0"/>
              <a:t>- Rows ~ Columns</a:t>
            </a:r>
          </a:p>
          <a:p>
            <a:r>
              <a:rPr lang="en-US" dirty="0"/>
              <a:t>- Two discrete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60471F-30E7-C613-8410-43C98A603305}"/>
              </a:ext>
            </a:extLst>
          </p:cNvPr>
          <p:cNvSpPr/>
          <p:nvPr/>
        </p:nvSpPr>
        <p:spPr>
          <a:xfrm>
            <a:off x="721087" y="2959166"/>
            <a:ext cx="3458618" cy="61293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facet_wrap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  <a:t>~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Variable1) </a:t>
            </a:r>
            <a:endParaRPr lang="en-US" sz="2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1BD099-85FE-5170-6308-2E93F0E5AB1A}"/>
              </a:ext>
            </a:extLst>
          </p:cNvPr>
          <p:cNvSpPr/>
          <p:nvPr/>
        </p:nvSpPr>
        <p:spPr>
          <a:xfrm>
            <a:off x="721087" y="4385907"/>
            <a:ext cx="4556806" cy="61293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2400" b="1" i="0" dirty="0" err="1">
                <a:solidFill>
                  <a:srgbClr val="204A87"/>
                </a:solidFill>
                <a:effectLst/>
                <a:latin typeface="SFMono-Regular"/>
              </a:rPr>
              <a:t>facet_grid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(Variable1 </a:t>
            </a:r>
            <a:r>
              <a:rPr lang="en-US" sz="2400" b="1" i="0" dirty="0">
                <a:solidFill>
                  <a:srgbClr val="CE5C00"/>
                </a:solidFill>
                <a:effectLst/>
                <a:latin typeface="SFMono-Regular"/>
              </a:rPr>
              <a:t>~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FMono-Regular"/>
              </a:rPr>
              <a:t> Variable2)</a:t>
            </a:r>
            <a:endParaRPr lang="en-US" sz="2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ifference Between Facet Grid Facet Wrap Ggplot2 Functions In R Images">
            <a:extLst>
              <a:ext uri="{FF2B5EF4-FFF2-40B4-BE49-F238E27FC236}">
                <a16:creationId xmlns:a16="http://schemas.microsoft.com/office/drawing/2014/main" id="{3CD81CED-68E4-0D42-B3DE-BF6C5A175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893" y="2959166"/>
            <a:ext cx="53054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98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AF86D5-230A-7563-1DDB-2BD5511D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58" y="1825625"/>
            <a:ext cx="11045042" cy="47058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Navigate to Your Turn 3 in the </a:t>
            </a:r>
            <a:r>
              <a:rPr lang="en-US" dirty="0" err="1"/>
              <a:t>ggplot.Rmd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 with different facet options. Try different combinations of </a:t>
            </a:r>
            <a:r>
              <a:rPr lang="en-US" dirty="0" err="1"/>
              <a:t>geoms</a:t>
            </a:r>
            <a:r>
              <a:rPr lang="en-US" dirty="0"/>
              <a:t> with facets by island, species, sex, or year.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💡</a:t>
            </a:r>
            <a:r>
              <a:rPr lang="en-US" sz="2000" dirty="0"/>
              <a:t>Bonus! You can also use the labs() function to modify axis, legend, and title labels.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6AC653-CBD4-C062-01A0-C460DBEC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EE3926-5C79-E63E-1C97-DA2B37BBB522}"/>
              </a:ext>
            </a:extLst>
          </p:cNvPr>
          <p:cNvSpPr/>
          <p:nvPr/>
        </p:nvSpPr>
        <p:spPr>
          <a:xfrm>
            <a:off x="838201" y="5163500"/>
            <a:ext cx="3805052" cy="1396127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400" b="1" i="0" dirty="0">
                <a:solidFill>
                  <a:srgbClr val="204A87"/>
                </a:solidFill>
                <a:effectLst/>
                <a:latin typeface="SFMono-Regular"/>
              </a:rPr>
              <a:t>labs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title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"Title"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"X-axis label"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"Y-axis label"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"Change the legend title for color"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        and many more options)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82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214E6E-BFB7-F697-8D58-77353242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063" y="1660163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ggplot2 </a:t>
            </a:r>
            <a:r>
              <a:rPr lang="en-US" dirty="0" err="1">
                <a:hlinkClick r:id="rId2"/>
              </a:rPr>
              <a:t>tidyverse</a:t>
            </a:r>
            <a:r>
              <a:rPr lang="en-US" dirty="0">
                <a:hlinkClick r:id="rId2"/>
              </a:rPr>
              <a:t> page</a:t>
            </a:r>
            <a:endParaRPr lang="en-US" dirty="0"/>
          </a:p>
          <a:p>
            <a:r>
              <a:rPr lang="en-US" dirty="0">
                <a:hlinkClick r:id="rId3"/>
              </a:rPr>
              <a:t>Data visualization with ggplot2 :: Cheat Sheet</a:t>
            </a:r>
            <a:endParaRPr lang="en-US" dirty="0"/>
          </a:p>
          <a:p>
            <a:r>
              <a:rPr lang="en-US" dirty="0">
                <a:hlinkClick r:id="rId4"/>
              </a:rPr>
              <a:t>r-statistics quick reference guide</a:t>
            </a:r>
            <a:endParaRPr lang="en-US" dirty="0"/>
          </a:p>
          <a:p>
            <a:r>
              <a:rPr lang="en-US" dirty="0">
                <a:hlinkClick r:id="rId5"/>
              </a:rPr>
              <a:t>R Graphics Cookbook</a:t>
            </a:r>
            <a:endParaRPr lang="en-US" dirty="0"/>
          </a:p>
          <a:p>
            <a:r>
              <a:rPr lang="en-US" dirty="0">
                <a:hlinkClick r:id="rId6"/>
              </a:rPr>
              <a:t>R for Data Science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6D776-8401-225F-0535-BFD7BAA3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7BEC640-3E36-1A22-EB5A-4A7E35D8D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717" y="3209841"/>
            <a:ext cx="2656946" cy="3406981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4B14F64F-CE74-071C-2502-1736D9FF4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984" y="3209841"/>
            <a:ext cx="2447108" cy="33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D7C96-C53F-A9DB-E71C-30C4D034B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8"/>
            <a:ext cx="10515600" cy="454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Control the mapping from data to aesthetics (color, size, axis limits,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CC52A2-07B6-6E1A-D6DC-6CC1353B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7EABA8-50A5-0349-32F4-B2494D696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75440"/>
              </p:ext>
            </p:extLst>
          </p:nvPr>
        </p:nvGraphicFramePr>
        <p:xfrm>
          <a:off x="3055323" y="4208354"/>
          <a:ext cx="6080760" cy="2606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448140698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13915836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171757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&lt;aesthetic&gt;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scale example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What it controls?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9606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x,y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scale_x_continuous</a:t>
                      </a:r>
                      <a:r>
                        <a:rPr lang="en-US" sz="1200" dirty="0">
                          <a:effectLst/>
                        </a:rPr>
                        <a:t>(), scale_y_log10()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Axis limits, transformations, breaks, labels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295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color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scale_color_manual</a:t>
                      </a:r>
                      <a:r>
                        <a:rPr lang="en-US" sz="1200" dirty="0">
                          <a:effectLst/>
                        </a:rPr>
                        <a:t>(),</a:t>
                      </a:r>
                    </a:p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scale_color_brewer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Map values to colors. Manual, discrete, continuous, or prebuilt </a:t>
                      </a:r>
                      <a:r>
                        <a:rPr lang="en-US" sz="1200" dirty="0" err="1">
                          <a:effectLst/>
                        </a:rPr>
                        <a:t>palletes</a:t>
                      </a:r>
                      <a:r>
                        <a:rPr lang="en-US" sz="1200" dirty="0">
                          <a:effectLst/>
                        </a:rPr>
                        <a:t> (brewer)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6672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fill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scale_fill_viridis_d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Fill in bars, boxes, violins, </a:t>
                      </a:r>
                      <a:r>
                        <a:rPr lang="en-US" sz="1200" dirty="0" err="1">
                          <a:effectLst/>
                        </a:rPr>
                        <a:t>etc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903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scale_size_continuous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Size of points, lines, </a:t>
                      </a:r>
                      <a:r>
                        <a:rPr lang="en-US" sz="1200" dirty="0" err="1">
                          <a:effectLst/>
                        </a:rPr>
                        <a:t>etc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3688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shape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scale_shape_manual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Different point shapes for categories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548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alpha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scale_alpha_manual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Transparency </a:t>
                      </a:r>
                      <a:r>
                        <a:rPr lang="en-US" sz="1200" dirty="0" err="1">
                          <a:effectLst/>
                        </a:rPr>
                        <a:t>leve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264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linetype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scale_linetype_manual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Dashed, dotted, solid linetypes</a:t>
                      </a:r>
                      <a:endPara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936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label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 err="1">
                          <a:effectLst/>
                        </a:rPr>
                        <a:t>scale_x_discrete</a:t>
                      </a:r>
                      <a:r>
                        <a:rPr lang="en-US" sz="1200" dirty="0">
                          <a:effectLst/>
                        </a:rPr>
                        <a:t>(labels = …)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Customize axis or legend text</a:t>
                      </a:r>
                      <a:endParaRPr lang="en-US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6432166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208E29-3DA6-B05F-CDBC-40AA94D5C9B2}"/>
              </a:ext>
            </a:extLst>
          </p:cNvPr>
          <p:cNvSpPr/>
          <p:nvPr/>
        </p:nvSpPr>
        <p:spPr>
          <a:xfrm>
            <a:off x="4619916" y="2243031"/>
            <a:ext cx="2951573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scale_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aesthetic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_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type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61B335-574A-331B-170E-5EA1B72CBF49}"/>
              </a:ext>
            </a:extLst>
          </p:cNvPr>
          <p:cNvGrpSpPr/>
          <p:nvPr/>
        </p:nvGrpSpPr>
        <p:grpSpPr>
          <a:xfrm>
            <a:off x="1946760" y="2986243"/>
            <a:ext cx="8297883" cy="1222111"/>
            <a:chOff x="838200" y="2700641"/>
            <a:chExt cx="8297883" cy="122211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0A29CF5-446C-7E6C-9698-B2FF5385F602}"/>
                </a:ext>
              </a:extLst>
            </p:cNvPr>
            <p:cNvSpPr/>
            <p:nvPr/>
          </p:nvSpPr>
          <p:spPr>
            <a:xfrm>
              <a:off x="838200" y="2700641"/>
              <a:ext cx="1192284" cy="476726"/>
            </a:xfrm>
            <a:prstGeom prst="roundRect">
              <a:avLst>
                <a:gd name="adj" fmla="val 1749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1">
              <a:spAutoFit/>
            </a:bodyPr>
            <a:lstStyle/>
            <a:p>
              <a:pPr marL="0" marR="0" latinLnBrk="1">
                <a:spcBef>
                  <a:spcPts val="0"/>
                </a:spcBef>
                <a:spcAft>
                  <a:spcPts val="1000"/>
                </a:spcAft>
              </a:pPr>
              <a:r>
                <a:rPr lang="en-US" sz="1600" b="1" i="0" dirty="0">
                  <a:solidFill>
                    <a:srgbClr val="CE5C00"/>
                  </a:solidFill>
                  <a:effectLst/>
                  <a:latin typeface="SFMono-Regular"/>
                </a:rPr>
                <a:t>&lt;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SFMono-Regular"/>
                </a:rPr>
                <a:t>aesthetic</a:t>
              </a:r>
              <a:r>
                <a:rPr lang="en-US" sz="1600" b="1" i="0" dirty="0">
                  <a:solidFill>
                    <a:srgbClr val="CE5C00"/>
                  </a:solidFill>
                  <a:effectLst/>
                  <a:latin typeface="SFMono-Regular"/>
                </a:rPr>
                <a:t>&gt;</a:t>
              </a:r>
              <a:endParaRPr lang="en-US" sz="1600" dirty="0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BF9AA6C-96A3-E37C-F7CF-920917C3F6C7}"/>
                </a:ext>
              </a:extLst>
            </p:cNvPr>
            <p:cNvSpPr/>
            <p:nvPr/>
          </p:nvSpPr>
          <p:spPr>
            <a:xfrm>
              <a:off x="838200" y="3446026"/>
              <a:ext cx="805949" cy="476726"/>
            </a:xfrm>
            <a:prstGeom prst="roundRect">
              <a:avLst>
                <a:gd name="adj" fmla="val 1749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1">
              <a:spAutoFit/>
            </a:bodyPr>
            <a:lstStyle/>
            <a:p>
              <a:pPr marL="0" marR="0" latinLnBrk="1">
                <a:spcBef>
                  <a:spcPts val="0"/>
                </a:spcBef>
                <a:spcAft>
                  <a:spcPts val="1000"/>
                </a:spcAft>
              </a:pPr>
              <a:r>
                <a:rPr lang="en-US" sz="1600" b="1" i="0" dirty="0">
                  <a:solidFill>
                    <a:srgbClr val="CE5C00"/>
                  </a:solidFill>
                  <a:effectLst/>
                  <a:latin typeface="SFMono-Regular"/>
                </a:rPr>
                <a:t>&lt;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SFMono-Regular"/>
                </a:rPr>
                <a:t>type</a:t>
              </a:r>
              <a:r>
                <a:rPr lang="en-US" sz="1600" b="1" i="0" dirty="0">
                  <a:solidFill>
                    <a:srgbClr val="CE5C00"/>
                  </a:solidFill>
                  <a:effectLst/>
                  <a:latin typeface="SFMono-Regular"/>
                </a:rPr>
                <a:t>&gt;</a:t>
              </a:r>
              <a:endParaRPr lang="en-US" sz="1600" dirty="0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126FA4-4091-305D-433A-C89CBB4181B5}"/>
                </a:ext>
              </a:extLst>
            </p:cNvPr>
            <p:cNvSpPr txBox="1"/>
            <p:nvPr/>
          </p:nvSpPr>
          <p:spPr>
            <a:xfrm>
              <a:off x="2117766" y="2784536"/>
              <a:ext cx="7018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is the visual property you’re controlling (x, y, color, fill, size, shape, </a:t>
              </a:r>
              <a:r>
                <a:rPr lang="en-US" sz="1600" dirty="0" err="1"/>
                <a:t>etc</a:t>
              </a:r>
              <a:r>
                <a:rPr lang="en-US" sz="16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10AB95-579D-64A2-106F-B8695C4A1301}"/>
                </a:ext>
              </a:extLst>
            </p:cNvPr>
            <p:cNvSpPr txBox="1"/>
            <p:nvPr/>
          </p:nvSpPr>
          <p:spPr>
            <a:xfrm>
              <a:off x="1720470" y="3541414"/>
              <a:ext cx="7018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Is the kind of scale used (continuous, discrete, manual, brewer, data, identity, </a:t>
              </a:r>
              <a:r>
                <a:rPr lang="en-US" sz="1600" dirty="0" err="1"/>
                <a:t>etc</a:t>
              </a:r>
              <a:r>
                <a:rPr lang="en-US" sz="16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85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5821EB-8088-79E4-B3C5-80B03105F734}"/>
              </a:ext>
            </a:extLst>
          </p:cNvPr>
          <p:cNvSpPr/>
          <p:nvPr/>
        </p:nvSpPr>
        <p:spPr>
          <a:xfrm>
            <a:off x="3546173" y="271299"/>
            <a:ext cx="5099654" cy="749141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&gt; scale_</a:t>
            </a:r>
            <a:r>
              <a:rPr lang="en-US" sz="3200" b="1" i="0" dirty="0">
                <a:solidFill>
                  <a:srgbClr val="CE5C00"/>
                </a:solidFill>
                <a:effectLst/>
                <a:latin typeface="SFMono-Regular"/>
              </a:rPr>
              <a:t>&lt;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aesthetic</a:t>
            </a:r>
            <a:r>
              <a:rPr lang="en-US" sz="3200" b="1" i="0" dirty="0">
                <a:solidFill>
                  <a:srgbClr val="CE5C00"/>
                </a:solidFill>
                <a:effectLst/>
                <a:latin typeface="SFMono-Regular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_</a:t>
            </a:r>
            <a:r>
              <a:rPr lang="en-US" sz="3200" b="1" i="0" dirty="0">
                <a:solidFill>
                  <a:srgbClr val="CE5C00"/>
                </a:solidFill>
                <a:effectLst/>
                <a:latin typeface="SFMono-Regular"/>
              </a:rPr>
              <a:t>&lt;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type</a:t>
            </a:r>
            <a:r>
              <a:rPr lang="en-US" sz="3200" b="1" i="0" dirty="0">
                <a:solidFill>
                  <a:srgbClr val="CE5C00"/>
                </a:solidFill>
                <a:effectLst/>
                <a:latin typeface="SFMono-Regular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32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65E3A-0D85-A637-AD57-30DC63FB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04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73BF2-A076-8A76-4F3A-EA4896A05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200400"/>
            <a:ext cx="5486400" cy="36576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969AE7-5F80-5826-8858-5DE4D8D390BF}"/>
              </a:ext>
            </a:extLst>
          </p:cNvPr>
          <p:cNvSpPr/>
          <p:nvPr/>
        </p:nvSpPr>
        <p:spPr>
          <a:xfrm>
            <a:off x="6520502" y="1497806"/>
            <a:ext cx="5356294" cy="170259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1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(iris, </a:t>
            </a:r>
            <a:r>
              <a:rPr lang="en-US" sz="11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shape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Species,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SFMono-Regular"/>
              </a:rPr>
              <a:t>Sepal.Length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1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size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2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 </a:t>
            </a:r>
            <a:r>
              <a:rPr lang="en-US" sz="11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scale_shape_manual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values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15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17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18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1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100" b="0" i="1" dirty="0">
                <a:solidFill>
                  <a:srgbClr val="8F5902"/>
                </a:solidFill>
                <a:effectLst/>
                <a:latin typeface="SFMono-Regular"/>
              </a:rPr>
              <a:t>#Square, triangle, diamond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scale_color_continuous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low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100" b="0" i="0" dirty="0" err="1">
                <a:solidFill>
                  <a:srgbClr val="4E9A06"/>
                </a:solidFill>
                <a:effectLst/>
                <a:latin typeface="SFMono-Regular"/>
              </a:rPr>
              <a:t>forestgreen</a:t>
            </a:r>
            <a:r>
              <a:rPr lang="en-US" sz="11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high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0" dirty="0">
                <a:solidFill>
                  <a:srgbClr val="4E9A06"/>
                </a:solidFill>
                <a:effectLst/>
                <a:latin typeface="SFMono-Regular"/>
              </a:rPr>
              <a:t>"firebrick2"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 </a:t>
            </a:r>
            <a:r>
              <a:rPr lang="en-US" sz="11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0" i="1" dirty="0">
                <a:solidFill>
                  <a:srgbClr val="8F5902"/>
                </a:solidFill>
                <a:effectLst/>
                <a:latin typeface="SFMono-Regular"/>
              </a:rPr>
              <a:t>#Continuous gradient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1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scale_x_continuous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204A87"/>
                </a:solidFill>
                <a:effectLst/>
                <a:latin typeface="SFMono-Regular"/>
              </a:rPr>
              <a:t>breaks =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100" b="1" i="0" dirty="0">
                <a:solidFill>
                  <a:srgbClr val="204A87"/>
                </a:solidFill>
                <a:effectLst/>
                <a:latin typeface="SFMono-Regular"/>
              </a:rPr>
              <a:t>seq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0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10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100" b="0" i="0" dirty="0">
                <a:solidFill>
                  <a:srgbClr val="0000CF"/>
                </a:solidFill>
                <a:effectLst/>
                <a:latin typeface="SFMono-Regular"/>
              </a:rPr>
              <a:t>0.5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100" b="0" i="1" dirty="0">
                <a:solidFill>
                  <a:srgbClr val="8F5902"/>
                </a:solidFill>
                <a:effectLst/>
                <a:latin typeface="SFMono-Regular"/>
              </a:rPr>
              <a:t>#X-axis scaling</a:t>
            </a:r>
            <a:endParaRPr lang="en-US" sz="1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613339-7EAB-7DA1-9D2C-A3BB647179EC}"/>
              </a:ext>
            </a:extLst>
          </p:cNvPr>
          <p:cNvSpPr/>
          <p:nvPr/>
        </p:nvSpPr>
        <p:spPr>
          <a:xfrm>
            <a:off x="115697" y="1770221"/>
            <a:ext cx="6110409" cy="143017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(iris, 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SFMono-Regular"/>
              </a:rPr>
              <a:t>Petal.Length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color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Species))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scale_color_manual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values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 err="1">
                <a:solidFill>
                  <a:srgbClr val="4E9A06"/>
                </a:solidFill>
                <a:effectLst/>
                <a:latin typeface="SFMono-Regular"/>
              </a:rPr>
              <a:t>darkorange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"purple"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"cyan4"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1" dirty="0">
                <a:solidFill>
                  <a:srgbClr val="8F5902"/>
                </a:solidFill>
                <a:effectLst/>
                <a:latin typeface="SFMono-Regular"/>
              </a:rPr>
              <a:t># Choosing specific colors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SFMono-Regular"/>
              </a:rPr>
              <a:t>scale_x_continuous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breaks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3.14159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4.1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6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200" b="0" i="0" dirty="0">
                <a:solidFill>
                  <a:srgbClr val="0000CF"/>
                </a:solidFill>
                <a:effectLst/>
                <a:latin typeface="SFMono-Regular"/>
              </a:rPr>
              <a:t>7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)) </a:t>
            </a:r>
            <a:r>
              <a:rPr lang="en-US" sz="1200" b="0" i="1" dirty="0">
                <a:solidFill>
                  <a:srgbClr val="8F5902"/>
                </a:solidFill>
                <a:effectLst/>
                <a:latin typeface="SFMono-Regular"/>
              </a:rPr>
              <a:t>#Custom X tick marks</a:t>
            </a:r>
            <a:endParaRPr lang="en-US" sz="12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FA4642-F8C2-1C81-E0AD-2F5D4CD9C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600"/>
              </a:spcBef>
              <a:buNone/>
            </a:pPr>
            <a:r>
              <a:rPr lang="en-US" dirty="0"/>
              <a:t>Control the non-data elements like background, grid lines, fonts, legend positions.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There are several built in themes</a:t>
            </a:r>
          </a:p>
          <a:p>
            <a:pPr lvl="1"/>
            <a:r>
              <a:rPr lang="en-US" dirty="0">
                <a:latin typeface="Lucida Sans" panose="020B0602030504020204" pitchFamily="34" charset="0"/>
              </a:rPr>
              <a:t>+ </a:t>
            </a:r>
            <a:r>
              <a:rPr lang="en-US" dirty="0" err="1">
                <a:latin typeface="Lucida Sans" panose="020B0602030504020204" pitchFamily="34" charset="0"/>
              </a:rPr>
              <a:t>theme_bw</a:t>
            </a:r>
            <a:r>
              <a:rPr lang="en-US" dirty="0">
                <a:latin typeface="Lucida Sans" panose="020B0602030504020204" pitchFamily="34" charset="0"/>
              </a:rPr>
              <a:t>()</a:t>
            </a:r>
          </a:p>
          <a:p>
            <a:pPr lvl="1"/>
            <a:r>
              <a:rPr lang="en-US" dirty="0">
                <a:latin typeface="Lucida Sans" panose="020B0602030504020204" pitchFamily="34" charset="0"/>
              </a:rPr>
              <a:t>+ </a:t>
            </a:r>
            <a:r>
              <a:rPr lang="en-US" dirty="0" err="1">
                <a:latin typeface="Lucida Sans" panose="020B0602030504020204" pitchFamily="34" charset="0"/>
              </a:rPr>
              <a:t>theme_minimal</a:t>
            </a:r>
            <a:r>
              <a:rPr lang="en-US" dirty="0">
                <a:latin typeface="Lucida Sans" panose="020B0602030504020204" pitchFamily="34" charset="0"/>
              </a:rPr>
              <a:t>()</a:t>
            </a:r>
          </a:p>
          <a:p>
            <a:pPr lvl="1"/>
            <a:r>
              <a:rPr lang="en-US" dirty="0">
                <a:latin typeface="Lucida Sans" panose="020B0602030504020204" pitchFamily="34" charset="0"/>
              </a:rPr>
              <a:t>+ </a:t>
            </a:r>
            <a:r>
              <a:rPr lang="en-US" dirty="0" err="1">
                <a:latin typeface="Lucida Sans" panose="020B0602030504020204" pitchFamily="34" charset="0"/>
              </a:rPr>
              <a:t>theme_light</a:t>
            </a:r>
            <a:r>
              <a:rPr lang="en-US" dirty="0">
                <a:latin typeface="Lucida Sans" panose="020B0602030504020204" pitchFamily="34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2F1E3B-7E12-1175-8963-01BA0425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0C0F71-9205-0DEB-8DC3-829586840DC6}"/>
              </a:ext>
            </a:extLst>
          </p:cNvPr>
          <p:cNvGrpSpPr/>
          <p:nvPr/>
        </p:nvGrpSpPr>
        <p:grpSpPr>
          <a:xfrm>
            <a:off x="6590805" y="2669103"/>
            <a:ext cx="4895108" cy="4007922"/>
            <a:chOff x="5760721" y="1693423"/>
            <a:chExt cx="6117078" cy="51645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7EE0E2-D4D0-7F61-4F12-370666566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1" y="1693423"/>
              <a:ext cx="2659626" cy="26596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139463-CAD5-0E37-8F3A-10A62C9A6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8173" y="1693423"/>
              <a:ext cx="2659626" cy="2659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8B20FA-D60C-0893-D6F8-D6D57CBDB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9848" y="4198374"/>
              <a:ext cx="2659626" cy="26596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4040CD-6177-86DC-B9BF-28726741F5EB}"/>
                </a:ext>
              </a:extLst>
            </p:cNvPr>
            <p:cNvSpPr txBox="1"/>
            <p:nvPr/>
          </p:nvSpPr>
          <p:spPr>
            <a:xfrm>
              <a:off x="6217923" y="1737137"/>
              <a:ext cx="2015613" cy="475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default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8D990A-3684-E1E7-5C0C-38FBEEF939D4}"/>
                </a:ext>
              </a:extLst>
            </p:cNvPr>
            <p:cNvSpPr txBox="1"/>
            <p:nvPr/>
          </p:nvSpPr>
          <p:spPr>
            <a:xfrm>
              <a:off x="9634632" y="1737137"/>
              <a:ext cx="2015613" cy="47591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theme_bw</a:t>
              </a:r>
              <a:r>
                <a:rPr lang="en-US" b="1" dirty="0"/>
                <a:t>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DA80F7-5B52-F068-B4A0-68D0C21A2E9C}"/>
                </a:ext>
              </a:extLst>
            </p:cNvPr>
            <p:cNvSpPr txBox="1"/>
            <p:nvPr/>
          </p:nvSpPr>
          <p:spPr>
            <a:xfrm>
              <a:off x="7811454" y="4319046"/>
              <a:ext cx="2349943" cy="47591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theme_light</a:t>
              </a:r>
              <a:r>
                <a:rPr lang="en-US" b="1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190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91ADD-E15E-02E7-6105-1534361D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50EF84-55D5-163F-C6F3-C3E06613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9946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EC27670-84D7-7BF8-BF33-C7BEBEC7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04" y="309946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1B64A-794D-CDEE-8843-F7BEB7F0B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995" y="1556195"/>
            <a:ext cx="4963218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FB574-51D7-A750-953F-7B275E5E2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819" y="2327827"/>
            <a:ext cx="305795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0131D2-53E0-B569-1EDB-FAF17B6F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B7C87E-184D-B9B8-D5C8-1373BFBC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0" y="2255820"/>
            <a:ext cx="6451054" cy="313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22D503A-57BA-05F7-6A21-38675004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498581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AB17A-A50E-6785-C2CE-C519B24FC807}"/>
              </a:ext>
            </a:extLst>
          </p:cNvPr>
          <p:cNvSpPr txBox="1"/>
          <p:nvPr/>
        </p:nvSpPr>
        <p:spPr>
          <a:xfrm>
            <a:off x="8771905" y="5241781"/>
            <a:ext cx="1318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5"/>
              </a:rPr>
              <a:t>Github</a:t>
            </a:r>
            <a:r>
              <a:rPr lang="en-US" sz="1400" dirty="0">
                <a:hlinkClick r:id="rId5"/>
              </a:rPr>
              <a:t>: </a:t>
            </a:r>
            <a:r>
              <a:rPr lang="en-US" sz="1400" dirty="0" err="1">
                <a:hlinkClick r:id="rId5"/>
              </a:rPr>
              <a:t>GGtech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8B27E-3A95-E230-1F01-F35BC27A9941}"/>
              </a:ext>
            </a:extLst>
          </p:cNvPr>
          <p:cNvSpPr txBox="1"/>
          <p:nvPr/>
        </p:nvSpPr>
        <p:spPr>
          <a:xfrm>
            <a:off x="560119" y="5399450"/>
            <a:ext cx="6127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BBC Visual and Data Journalism cookbook for R graphics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3820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EE4A77-41A2-D783-D63D-97A8C6EA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68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Coordinates change </a:t>
            </a:r>
            <a:r>
              <a:rPr lang="en-US" i="1" dirty="0"/>
              <a:t>how</a:t>
            </a:r>
            <a:r>
              <a:rPr lang="en-US" dirty="0"/>
              <a:t> the plot is drawn – not the underlying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>
                <a:latin typeface="Lucida Sans" panose="020B0602030504020204" pitchFamily="34" charset="0"/>
              </a:rPr>
              <a:t>+ </a:t>
            </a:r>
            <a:r>
              <a:rPr lang="en-US" sz="2400" b="1" dirty="0" err="1">
                <a:latin typeface="Lucida Sans" panose="020B0602030504020204" pitchFamily="34" charset="0"/>
              </a:rPr>
              <a:t>coord_flip</a:t>
            </a:r>
            <a:r>
              <a:rPr lang="en-US" sz="2400" b="1" dirty="0">
                <a:latin typeface="Lucida Sans" panose="020B0602030504020204" pitchFamily="34" charset="0"/>
              </a:rPr>
              <a:t>() </a:t>
            </a:r>
            <a:r>
              <a:rPr lang="en-US" sz="2400" dirty="0"/>
              <a:t>– to rotate axes (useful for horizontal bar charts)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>
                <a:latin typeface="Lucida Sans" panose="020B0602030504020204" pitchFamily="34" charset="0"/>
              </a:rPr>
              <a:t>+ </a:t>
            </a:r>
            <a:r>
              <a:rPr lang="en-US" sz="2400" b="1" dirty="0" err="1">
                <a:latin typeface="Lucida Sans" panose="020B0602030504020204" pitchFamily="34" charset="0"/>
              </a:rPr>
              <a:t>coord_polar</a:t>
            </a:r>
            <a:r>
              <a:rPr lang="en-US" sz="2400" b="1" dirty="0">
                <a:latin typeface="Lucida Sans" panose="020B0602030504020204" pitchFamily="34" charset="0"/>
              </a:rPr>
              <a:t>() </a:t>
            </a:r>
            <a:r>
              <a:rPr lang="en-US" sz="2400" dirty="0"/>
              <a:t>– to transform cartesian plots into circular ones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EB23A0-2AF7-75EA-2CE5-7B4194BE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	</a:t>
            </a:r>
          </a:p>
        </p:txBody>
      </p:sp>
    </p:spTree>
    <p:extLst>
      <p:ext uri="{BB962C8B-B14F-4D97-AF65-F5344CB8AC3E}">
        <p14:creationId xmlns:p14="http://schemas.microsoft.com/office/powerpoint/2010/main" val="208616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A463B35-7D36-9D45-C458-AB1758D1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02577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06EC315-2BC8-940F-16D7-6C5AF0305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2577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2BCA88-B32A-34A0-945F-9935DA4F9578}"/>
              </a:ext>
            </a:extLst>
          </p:cNvPr>
          <p:cNvSpPr/>
          <p:nvPr/>
        </p:nvSpPr>
        <p:spPr>
          <a:xfrm>
            <a:off x="1670835" y="1372398"/>
            <a:ext cx="3363930" cy="143017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(diamonds, 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clarity,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fill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clarity))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scale_fill_brewer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palette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 err="1">
                <a:solidFill>
                  <a:srgbClr val="4E9A06"/>
                </a:solidFill>
                <a:effectLst/>
                <a:latin typeface="SFMono-Regular"/>
              </a:rPr>
              <a:t>YlGnBu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theme_minimal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>
                <a:solidFill>
                  <a:srgbClr val="204A87"/>
                </a:solidFill>
                <a:effectLst/>
                <a:latin typeface="SFMono-Regular"/>
              </a:rPr>
              <a:t>labs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title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"Bar Chart"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"Clarity"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"Count“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2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A1C51C-2F5F-4BA3-BBAA-0E88FE913FC2}"/>
              </a:ext>
            </a:extLst>
          </p:cNvPr>
          <p:cNvSpPr/>
          <p:nvPr/>
        </p:nvSpPr>
        <p:spPr>
          <a:xfrm>
            <a:off x="8049677" y="1832098"/>
            <a:ext cx="1579046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coord_flip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7734B8-BB4D-0A2A-FB5B-A0375D82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325563"/>
          </a:xfrm>
        </p:spPr>
        <p:txBody>
          <a:bodyPr/>
          <a:lstStyle/>
          <a:p>
            <a:r>
              <a:rPr lang="en-US" dirty="0"/>
              <a:t>coordinates	</a:t>
            </a:r>
          </a:p>
        </p:txBody>
      </p:sp>
    </p:spTree>
    <p:extLst>
      <p:ext uri="{BB962C8B-B14F-4D97-AF65-F5344CB8AC3E}">
        <p14:creationId xmlns:p14="http://schemas.microsoft.com/office/powerpoint/2010/main" val="292076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A463B35-7D36-9D45-C458-AB1758D1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02577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2BCA88-B32A-34A0-945F-9935DA4F9578}"/>
              </a:ext>
            </a:extLst>
          </p:cNvPr>
          <p:cNvSpPr/>
          <p:nvPr/>
        </p:nvSpPr>
        <p:spPr>
          <a:xfrm>
            <a:off x="1670835" y="1372398"/>
            <a:ext cx="3363930" cy="143017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(diamonds, </a:t>
            </a: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clarity,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                                        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fill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clarity))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scale_fill_brewer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palette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 err="1">
                <a:solidFill>
                  <a:srgbClr val="4E9A06"/>
                </a:solidFill>
                <a:effectLst/>
                <a:latin typeface="SFMono-Regular"/>
              </a:rPr>
              <a:t>YlGnBu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 err="1">
                <a:solidFill>
                  <a:srgbClr val="204A87"/>
                </a:solidFill>
                <a:effectLst/>
                <a:latin typeface="SFMono-Regular"/>
              </a:rPr>
              <a:t>theme_minimal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() </a:t>
            </a:r>
            <a:r>
              <a:rPr lang="en-US" sz="12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200" b="1" i="0" dirty="0">
                <a:solidFill>
                  <a:srgbClr val="204A87"/>
                </a:solidFill>
                <a:effectLst/>
                <a:latin typeface="SFMono-Regular"/>
              </a:rPr>
              <a:t>labs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title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"Bar Chart"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x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"Clarity"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r>
              <a:rPr lang="en-US" sz="1200" b="0" i="0" dirty="0">
                <a:solidFill>
                  <a:srgbClr val="204A87"/>
                </a:solidFill>
                <a:effectLst/>
                <a:latin typeface="SFMono-Regular"/>
              </a:rPr>
              <a:t>y 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4E9A06"/>
                </a:solidFill>
                <a:effectLst/>
                <a:latin typeface="SFMono-Regular"/>
              </a:rPr>
              <a:t>"Count“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2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F08225F-6DAC-13E3-6B74-BEF70B4A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2577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288E24-5C48-BA46-D8FA-5CFF64DC91E3}"/>
              </a:ext>
            </a:extLst>
          </p:cNvPr>
          <p:cNvSpPr/>
          <p:nvPr/>
        </p:nvSpPr>
        <p:spPr>
          <a:xfrm>
            <a:off x="8049676" y="1832098"/>
            <a:ext cx="1901845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coord_polar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67FE6-7005-D6DA-6845-C28A560A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27" y="0"/>
            <a:ext cx="10008373" cy="1325563"/>
          </a:xfrm>
        </p:spPr>
        <p:txBody>
          <a:bodyPr/>
          <a:lstStyle/>
          <a:p>
            <a:r>
              <a:rPr lang="en-US" dirty="0"/>
              <a:t>coordinates	</a:t>
            </a:r>
          </a:p>
        </p:txBody>
      </p:sp>
    </p:spTree>
    <p:extLst>
      <p:ext uri="{BB962C8B-B14F-4D97-AF65-F5344CB8AC3E}">
        <p14:creationId xmlns:p14="http://schemas.microsoft.com/office/powerpoint/2010/main" val="399220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895E0-4296-E2D9-3B8F-A88C2282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115703-7588-26E5-FBF0-824DBBE46D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10966" y="1461327"/>
            <a:ext cx="8446992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Lucida Sans" panose="020B0602030504020204" pitchFamily="34" charset="0"/>
              </a:rPr>
              <a:t>position_stack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():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stack overlapping bars (or areas) on top of each 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Lucida Sans" panose="020B0602030504020204" pitchFamily="34" charset="0"/>
              </a:rPr>
              <a:t>position_fill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():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stack overlapping bars, scaling so the top is always at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Lucida Sans" panose="020B0602030504020204" pitchFamily="34" charset="0"/>
              </a:rPr>
              <a:t>position_dodge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Sans" panose="020B0602030504020204" pitchFamily="34" charset="0"/>
              </a:rPr>
              <a:t>():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place overlapping bars (or boxplots) side-by-side.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44FD2BE-5FAA-5996-E449-96D166D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572000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A51A623-77DE-6CE2-005F-B935FF7D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572000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A30B999-2204-07F0-8105-D5A48142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4572000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5D18E3-DF46-D2B6-7B6C-D0810124ABC1}"/>
              </a:ext>
            </a:extLst>
          </p:cNvPr>
          <p:cNvSpPr/>
          <p:nvPr/>
        </p:nvSpPr>
        <p:spPr>
          <a:xfrm>
            <a:off x="3698135" y="3173611"/>
            <a:ext cx="4436066" cy="510778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(diamonds, </a:t>
            </a:r>
            <a:r>
              <a:rPr lang="en-US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(x = color, </a:t>
            </a:r>
            <a:r>
              <a:rPr lang="en-US" b="0" i="0" dirty="0">
                <a:solidFill>
                  <a:srgbClr val="204A87"/>
                </a:solidFill>
                <a:effectLst/>
                <a:latin typeface="SFMono-Regular"/>
              </a:rPr>
              <a:t>fill =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cut)) </a:t>
            </a:r>
            <a:r>
              <a:rPr lang="en-US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endParaRPr lang="en-US" sz="18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95BDC4-4263-BE65-2691-AC22C256D512}"/>
              </a:ext>
            </a:extLst>
          </p:cNvPr>
          <p:cNvSpPr/>
          <p:nvPr/>
        </p:nvSpPr>
        <p:spPr>
          <a:xfrm>
            <a:off x="737590" y="4095274"/>
            <a:ext cx="2325456" cy="44267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 err="1">
                <a:solidFill>
                  <a:srgbClr val="204A87"/>
                </a:solidFill>
                <a:effectLst/>
                <a:latin typeface="SFMono-Regular"/>
              </a:rPr>
              <a:t>postion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"stack"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B5F09E-00E7-8C31-88E6-F9E0F588CE8B}"/>
              </a:ext>
            </a:extLst>
          </p:cNvPr>
          <p:cNvSpPr/>
          <p:nvPr/>
        </p:nvSpPr>
        <p:spPr>
          <a:xfrm>
            <a:off x="4836124" y="4095274"/>
            <a:ext cx="2174866" cy="44267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position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"fill"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C1B3BE-995B-A5E8-321D-03AE3EE23A7B}"/>
              </a:ext>
            </a:extLst>
          </p:cNvPr>
          <p:cNvSpPr/>
          <p:nvPr/>
        </p:nvSpPr>
        <p:spPr>
          <a:xfrm>
            <a:off x="8784069" y="4095274"/>
            <a:ext cx="2434362" cy="442674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400" b="1" i="0" dirty="0" err="1">
                <a:solidFill>
                  <a:srgbClr val="204A87"/>
                </a:solidFill>
                <a:effectLst/>
                <a:latin typeface="SFMono-Regular"/>
              </a:rPr>
              <a:t>geom_bar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400" b="0" i="0" dirty="0">
                <a:solidFill>
                  <a:srgbClr val="204A87"/>
                </a:solidFill>
                <a:effectLst/>
                <a:latin typeface="SFMono-Regular"/>
              </a:rPr>
              <a:t>position =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400" b="0" i="0" dirty="0">
                <a:solidFill>
                  <a:srgbClr val="4E9A06"/>
                </a:solidFill>
                <a:effectLst/>
                <a:latin typeface="SFMono-Regular"/>
              </a:rPr>
              <a:t>"dodge"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US" sz="14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83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4E2F-0EE5-4DCD-9CE3-649B614F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482" y="0"/>
            <a:ext cx="10256190" cy="1325563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b="1" dirty="0"/>
              <a:t>aving!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F108-15C8-4F95-B743-B8C2C65C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625"/>
            <a:ext cx="7400928" cy="4895850"/>
          </a:xfrm>
        </p:spPr>
        <p:txBody>
          <a:bodyPr/>
          <a:lstStyle/>
          <a:p>
            <a:r>
              <a:rPr lang="en-US" dirty="0"/>
              <a:t>If you want to save your </a:t>
            </a:r>
            <a:r>
              <a:rPr lang="en-US" dirty="0" err="1"/>
              <a:t>ggplot</a:t>
            </a:r>
            <a:r>
              <a:rPr lang="en-US" dirty="0"/>
              <a:t>, save to environment and use </a:t>
            </a:r>
            <a:r>
              <a:rPr lang="en-US" sz="2400" dirty="0" err="1">
                <a:latin typeface="Consolas" panose="020B0609020204030204" pitchFamily="49" charset="0"/>
              </a:rPr>
              <a:t>ggsave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sz="2000" dirty="0" err="1">
                <a:latin typeface="Consolas" panose="020B0609020204030204" pitchFamily="49" charset="0"/>
              </a:rPr>
              <a:t>plotname</a:t>
            </a:r>
            <a:r>
              <a:rPr lang="en-US" sz="2000" dirty="0">
                <a:latin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dfname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xcol</a:t>
            </a:r>
            <a:r>
              <a:rPr lang="en-US" sz="2000" dirty="0">
                <a:latin typeface="Consolas" panose="020B0609020204030204" pitchFamily="49" charset="0"/>
              </a:rPr>
              <a:t>, y=</a:t>
            </a:r>
            <a:r>
              <a:rPr lang="en-US" sz="2000" dirty="0" err="1">
                <a:latin typeface="Consolas" panose="020B0609020204030204" pitchFamily="49" charset="0"/>
              </a:rPr>
              <a:t>ycol</a:t>
            </a:r>
            <a:r>
              <a:rPr lang="en-US" sz="2000" dirty="0">
                <a:latin typeface="Consolas" panose="020B0609020204030204" pitchFamily="49" charset="0"/>
              </a:rPr>
              <a:t>)) +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endParaRPr lang="en-US" dirty="0"/>
          </a:p>
          <a:p>
            <a:endParaRPr lang="en-US" dirty="0"/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 err="1">
                <a:latin typeface="Consolas" panose="020B0609020204030204" pitchFamily="49" charset="0"/>
              </a:rPr>
              <a:t>ggsave</a:t>
            </a:r>
            <a:r>
              <a:rPr lang="en-US" sz="2200" dirty="0">
                <a:latin typeface="Consolas" panose="020B0609020204030204" pitchFamily="49" charset="0"/>
              </a:rPr>
              <a:t>(plot = </a:t>
            </a:r>
            <a:r>
              <a:rPr lang="en-US" sz="2200" dirty="0" err="1">
                <a:latin typeface="Consolas" panose="020B0609020204030204" pitchFamily="49" charset="0"/>
              </a:rPr>
              <a:t>plotname</a:t>
            </a:r>
            <a:r>
              <a:rPr lang="en-US" sz="2200" dirty="0">
                <a:latin typeface="Consolas" panose="020B0609020204030204" pitchFamily="49" charset="0"/>
              </a:rPr>
              <a:t>, </a:t>
            </a:r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  filename = "output/filesavename.png",      dpi = 300, </a:t>
            </a:r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  width = 6, </a:t>
            </a:r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  height = 4, </a:t>
            </a:r>
          </a:p>
          <a:p>
            <a:pPr marL="346075" indent="-346075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  units = "in")</a:t>
            </a:r>
          </a:p>
        </p:txBody>
      </p:sp>
      <p:pic>
        <p:nvPicPr>
          <p:cNvPr id="6" name="Graphic 5" descr="Disk with solid fill">
            <a:extLst>
              <a:ext uri="{FF2B5EF4-FFF2-40B4-BE49-F238E27FC236}">
                <a16:creationId xmlns:a16="http://schemas.microsoft.com/office/drawing/2014/main" id="{710A0276-26F0-403F-9122-AD814AB45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22373">
            <a:off x="8528657" y="2066180"/>
            <a:ext cx="3133162" cy="31331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86434E0-A527-4607-95C7-74FA914FAFE6}"/>
              </a:ext>
            </a:extLst>
          </p:cNvPr>
          <p:cNvGrpSpPr/>
          <p:nvPr/>
        </p:nvGrpSpPr>
        <p:grpSpPr>
          <a:xfrm rot="16200000" flipV="1">
            <a:off x="4785062" y="3250707"/>
            <a:ext cx="469419" cy="1486671"/>
            <a:chOff x="11256140" y="1902970"/>
            <a:chExt cx="721735" cy="125862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4ED0242-B094-45D7-98B0-95B00ABB5602}"/>
                </a:ext>
              </a:extLst>
            </p:cNvPr>
            <p:cNvSpPr/>
            <p:nvPr/>
          </p:nvSpPr>
          <p:spPr>
            <a:xfrm>
              <a:off x="11381364" y="1902970"/>
              <a:ext cx="596511" cy="1151518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240254 w 512328"/>
                <a:gd name="connsiteY0" fmla="*/ 0 h 1448213"/>
                <a:gd name="connsiteX1" fmla="*/ 457200 w 512328"/>
                <a:gd name="connsiteY1" fmla="*/ 961828 h 1448213"/>
                <a:gd name="connsiteX2" fmla="*/ 0 w 512328"/>
                <a:gd name="connsiteY2" fmla="*/ 1448213 h 1448213"/>
                <a:gd name="connsiteX0" fmla="*/ 240254 w 463716"/>
                <a:gd name="connsiteY0" fmla="*/ 0 h 1448213"/>
                <a:gd name="connsiteX1" fmla="*/ 457200 w 463716"/>
                <a:gd name="connsiteY1" fmla="*/ 961828 h 1448213"/>
                <a:gd name="connsiteX2" fmla="*/ 0 w 463716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512824 w 708466"/>
                <a:gd name="connsiteY0" fmla="*/ 0 h 1151518"/>
                <a:gd name="connsiteX1" fmla="*/ 561500 w 708466"/>
                <a:gd name="connsiteY1" fmla="*/ 682518 h 1151518"/>
                <a:gd name="connsiteX2" fmla="*/ 0 w 708466"/>
                <a:gd name="connsiteY2" fmla="*/ 1151518 h 1151518"/>
                <a:gd name="connsiteX0" fmla="*/ 512824 w 566323"/>
                <a:gd name="connsiteY0" fmla="*/ 0 h 1151518"/>
                <a:gd name="connsiteX1" fmla="*/ 561500 w 566323"/>
                <a:gd name="connsiteY1" fmla="*/ 682518 h 1151518"/>
                <a:gd name="connsiteX2" fmla="*/ 0 w 566323"/>
                <a:gd name="connsiteY2" fmla="*/ 1151518 h 1151518"/>
                <a:gd name="connsiteX0" fmla="*/ 512824 w 562996"/>
                <a:gd name="connsiteY0" fmla="*/ 0 h 1151518"/>
                <a:gd name="connsiteX1" fmla="*/ 561500 w 562996"/>
                <a:gd name="connsiteY1" fmla="*/ 682518 h 1151518"/>
                <a:gd name="connsiteX2" fmla="*/ 0 w 562996"/>
                <a:gd name="connsiteY2" fmla="*/ 1151518 h 1151518"/>
                <a:gd name="connsiteX0" fmla="*/ 512824 w 597893"/>
                <a:gd name="connsiteY0" fmla="*/ 0 h 1151518"/>
                <a:gd name="connsiteX1" fmla="*/ 561500 w 597893"/>
                <a:gd name="connsiteY1" fmla="*/ 682518 h 1151518"/>
                <a:gd name="connsiteX2" fmla="*/ 0 w 597893"/>
                <a:gd name="connsiteY2" fmla="*/ 1151518 h 1151518"/>
                <a:gd name="connsiteX0" fmla="*/ 512824 w 596511"/>
                <a:gd name="connsiteY0" fmla="*/ 0 h 1151518"/>
                <a:gd name="connsiteX1" fmla="*/ 561500 w 596511"/>
                <a:gd name="connsiteY1" fmla="*/ 682518 h 1151518"/>
                <a:gd name="connsiteX2" fmla="*/ 0 w 596511"/>
                <a:gd name="connsiteY2" fmla="*/ 1151518 h 1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511" h="1151518">
                  <a:moveTo>
                    <a:pt x="512824" y="0"/>
                  </a:moveTo>
                  <a:cubicBezTo>
                    <a:pt x="517908" y="5425"/>
                    <a:pt x="660778" y="420973"/>
                    <a:pt x="561500" y="682518"/>
                  </a:cubicBezTo>
                  <a:cubicBezTo>
                    <a:pt x="462222" y="944063"/>
                    <a:pt x="258593" y="1029111"/>
                    <a:pt x="0" y="1151518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BD8465B-482F-49F8-B0FE-6DB1E31DF757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67D93F-BE01-4D85-966D-15CF1B4B8566}"/>
              </a:ext>
            </a:extLst>
          </p:cNvPr>
          <p:cNvSpPr txBox="1">
            <a:spLocks/>
          </p:cNvSpPr>
          <p:nvPr/>
        </p:nvSpPr>
        <p:spPr>
          <a:xfrm>
            <a:off x="5550676" y="3749508"/>
            <a:ext cx="2285414" cy="469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Object name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A69E43-D629-4E31-B6A6-7C9574BD6F2F}"/>
              </a:ext>
            </a:extLst>
          </p:cNvPr>
          <p:cNvGrpSpPr/>
          <p:nvPr/>
        </p:nvGrpSpPr>
        <p:grpSpPr>
          <a:xfrm rot="19705589" flipV="1">
            <a:off x="2935094" y="4563755"/>
            <a:ext cx="1084148" cy="898378"/>
            <a:chOff x="11256140" y="2169310"/>
            <a:chExt cx="1069021" cy="99228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301B0D-0D1F-47A7-94F1-DA388B0343B6}"/>
                </a:ext>
              </a:extLst>
            </p:cNvPr>
            <p:cNvSpPr/>
            <p:nvPr/>
          </p:nvSpPr>
          <p:spPr>
            <a:xfrm>
              <a:off x="11381364" y="2169310"/>
              <a:ext cx="943797" cy="885178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240254 w 512328"/>
                <a:gd name="connsiteY0" fmla="*/ 0 h 1448213"/>
                <a:gd name="connsiteX1" fmla="*/ 457200 w 512328"/>
                <a:gd name="connsiteY1" fmla="*/ 961828 h 1448213"/>
                <a:gd name="connsiteX2" fmla="*/ 0 w 512328"/>
                <a:gd name="connsiteY2" fmla="*/ 1448213 h 1448213"/>
                <a:gd name="connsiteX0" fmla="*/ 240254 w 463716"/>
                <a:gd name="connsiteY0" fmla="*/ 0 h 1448213"/>
                <a:gd name="connsiteX1" fmla="*/ 457200 w 463716"/>
                <a:gd name="connsiteY1" fmla="*/ 961828 h 1448213"/>
                <a:gd name="connsiteX2" fmla="*/ 0 w 463716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512824 w 708466"/>
                <a:gd name="connsiteY0" fmla="*/ 0 h 1151518"/>
                <a:gd name="connsiteX1" fmla="*/ 561500 w 708466"/>
                <a:gd name="connsiteY1" fmla="*/ 682518 h 1151518"/>
                <a:gd name="connsiteX2" fmla="*/ 0 w 708466"/>
                <a:gd name="connsiteY2" fmla="*/ 1151518 h 1151518"/>
                <a:gd name="connsiteX0" fmla="*/ 512824 w 566323"/>
                <a:gd name="connsiteY0" fmla="*/ 0 h 1151518"/>
                <a:gd name="connsiteX1" fmla="*/ 561500 w 566323"/>
                <a:gd name="connsiteY1" fmla="*/ 682518 h 1151518"/>
                <a:gd name="connsiteX2" fmla="*/ 0 w 566323"/>
                <a:gd name="connsiteY2" fmla="*/ 1151518 h 1151518"/>
                <a:gd name="connsiteX0" fmla="*/ 512824 w 562996"/>
                <a:gd name="connsiteY0" fmla="*/ 0 h 1151518"/>
                <a:gd name="connsiteX1" fmla="*/ 561500 w 562996"/>
                <a:gd name="connsiteY1" fmla="*/ 682518 h 1151518"/>
                <a:gd name="connsiteX2" fmla="*/ 0 w 562996"/>
                <a:gd name="connsiteY2" fmla="*/ 1151518 h 1151518"/>
                <a:gd name="connsiteX0" fmla="*/ 512824 w 597893"/>
                <a:gd name="connsiteY0" fmla="*/ 0 h 1151518"/>
                <a:gd name="connsiteX1" fmla="*/ 561500 w 597893"/>
                <a:gd name="connsiteY1" fmla="*/ 682518 h 1151518"/>
                <a:gd name="connsiteX2" fmla="*/ 0 w 597893"/>
                <a:gd name="connsiteY2" fmla="*/ 1151518 h 1151518"/>
                <a:gd name="connsiteX0" fmla="*/ 512824 w 596511"/>
                <a:gd name="connsiteY0" fmla="*/ 0 h 1151518"/>
                <a:gd name="connsiteX1" fmla="*/ 561500 w 596511"/>
                <a:gd name="connsiteY1" fmla="*/ 682518 h 1151518"/>
                <a:gd name="connsiteX2" fmla="*/ 0 w 596511"/>
                <a:gd name="connsiteY2" fmla="*/ 1151518 h 1151518"/>
                <a:gd name="connsiteX0" fmla="*/ 512824 w 513198"/>
                <a:gd name="connsiteY0" fmla="*/ 0 h 1151518"/>
                <a:gd name="connsiteX1" fmla="*/ 371928 w 513198"/>
                <a:gd name="connsiteY1" fmla="*/ 624688 h 1151518"/>
                <a:gd name="connsiteX2" fmla="*/ 0 w 513198"/>
                <a:gd name="connsiteY2" fmla="*/ 1151518 h 1151518"/>
                <a:gd name="connsiteX0" fmla="*/ 943745 w 943785"/>
                <a:gd name="connsiteY0" fmla="*/ 0 h 885178"/>
                <a:gd name="connsiteX1" fmla="*/ 371928 w 943785"/>
                <a:gd name="connsiteY1" fmla="*/ 358348 h 885178"/>
                <a:gd name="connsiteX2" fmla="*/ 0 w 943785"/>
                <a:gd name="connsiteY2" fmla="*/ 885178 h 885178"/>
                <a:gd name="connsiteX0" fmla="*/ 943745 w 943797"/>
                <a:gd name="connsiteY0" fmla="*/ 0 h 885178"/>
                <a:gd name="connsiteX1" fmla="*/ 486040 w 943797"/>
                <a:gd name="connsiteY1" fmla="*/ 448872 h 885178"/>
                <a:gd name="connsiteX2" fmla="*/ 0 w 943797"/>
                <a:gd name="connsiteY2" fmla="*/ 885178 h 885178"/>
                <a:gd name="connsiteX0" fmla="*/ 943745 w 943797"/>
                <a:gd name="connsiteY0" fmla="*/ 0 h 885178"/>
                <a:gd name="connsiteX1" fmla="*/ 486040 w 943797"/>
                <a:gd name="connsiteY1" fmla="*/ 448872 h 885178"/>
                <a:gd name="connsiteX2" fmla="*/ 0 w 943797"/>
                <a:gd name="connsiteY2" fmla="*/ 885178 h 88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797" h="885178">
                  <a:moveTo>
                    <a:pt x="943745" y="0"/>
                  </a:moveTo>
                  <a:cubicBezTo>
                    <a:pt x="948829" y="5425"/>
                    <a:pt x="585318" y="187327"/>
                    <a:pt x="486040" y="448872"/>
                  </a:cubicBezTo>
                  <a:cubicBezTo>
                    <a:pt x="359299" y="723543"/>
                    <a:pt x="258593" y="762771"/>
                    <a:pt x="0" y="885178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AD919FC-A8C1-46B2-8E2C-0F4DD3C7E643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48AF022-B279-4DB8-A706-484A6A744830}"/>
              </a:ext>
            </a:extLst>
          </p:cNvPr>
          <p:cNvSpPr txBox="1">
            <a:spLocks/>
          </p:cNvSpPr>
          <p:nvPr/>
        </p:nvSpPr>
        <p:spPr>
          <a:xfrm>
            <a:off x="4114205" y="4914075"/>
            <a:ext cx="3091555" cy="469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Dots per inch (≥300)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914107-CF88-4402-9452-0E5CD99909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40088" t="23848" r="39028" b="25071"/>
          <a:stretch/>
        </p:blipFill>
        <p:spPr>
          <a:xfrm>
            <a:off x="3034594" y="5034585"/>
            <a:ext cx="421449" cy="144889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277448B-E922-4D35-A03D-E1AEF42137EC}"/>
              </a:ext>
            </a:extLst>
          </p:cNvPr>
          <p:cNvSpPr txBox="1">
            <a:spLocks/>
          </p:cNvSpPr>
          <p:nvPr/>
        </p:nvSpPr>
        <p:spPr>
          <a:xfrm>
            <a:off x="3456043" y="5461361"/>
            <a:ext cx="3042507" cy="99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Set width, height and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what units you’re using</a:t>
            </a:r>
          </a:p>
        </p:txBody>
      </p:sp>
    </p:spTree>
    <p:extLst>
      <p:ext uri="{BB962C8B-B14F-4D97-AF65-F5344CB8AC3E}">
        <p14:creationId xmlns:p14="http://schemas.microsoft.com/office/powerpoint/2010/main" val="362170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38069" y="4754924"/>
            <a:ext cx="1998502" cy="637660"/>
          </a:xfrm>
          <a:prstGeom prst="rect">
            <a:avLst/>
          </a:prstGeom>
        </p:spPr>
        <p:txBody>
          <a:bodyPr vert="horz" wrap="square" lIns="0" tIns="15733" rIns="0" bIns="0" rtlCol="0">
            <a:spAutoFit/>
          </a:bodyPr>
          <a:lstStyle/>
          <a:p>
            <a:pPr marL="8068" defTabSz="580918">
              <a:spcBef>
                <a:spcPts val="124"/>
              </a:spcBef>
              <a:tabLst>
                <a:tab pos="1990049" algn="l"/>
              </a:tabLst>
            </a:pPr>
            <a:r>
              <a:rPr sz="635" u="dash" kern="0" dirty="0">
                <a:solidFill>
                  <a:sysClr val="windowText" lastClr="000000"/>
                </a:solidFill>
                <a:uFill>
                  <a:solidFill>
                    <a:srgbClr val="4C4C4C"/>
                  </a:solidFill>
                </a:uFill>
                <a:latin typeface="Calibri"/>
                <a:cs typeface="Calibri"/>
              </a:rPr>
              <a:t>	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0171" defTabSz="580918">
              <a:lnSpc>
                <a:spcPts val="854"/>
              </a:lnSpc>
              <a:spcBef>
                <a:spcPts val="73"/>
              </a:spcBef>
            </a:pPr>
            <a:r>
              <a:rPr sz="762" b="1" kern="0" spc="-13" dirty="0">
                <a:solidFill>
                  <a:srgbClr val="4C4C4C"/>
                </a:solidFill>
                <a:latin typeface="Calibri"/>
                <a:cs typeface="Calibri"/>
              </a:rPr>
              <a:t>maps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0171" marR="60109" defTabSz="580918">
              <a:lnSpc>
                <a:spcPts val="661"/>
              </a:lnSpc>
              <a:spcBef>
                <a:spcPts val="48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Draw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appropriate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geometric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object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depending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simple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features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present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data.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aes()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arguments: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map_id,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linewidth.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8728" defTabSz="580918">
              <a:spcBef>
                <a:spcPts val="283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nc</a:t>
            </a:r>
            <a:r>
              <a:rPr sz="572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&lt;-</a:t>
            </a:r>
            <a:r>
              <a:rPr sz="572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sf::st_read(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system.file("shape/nc.shp",</a:t>
            </a:r>
            <a:r>
              <a:rPr sz="572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package</a:t>
            </a:r>
            <a:r>
              <a:rPr sz="572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"sf")</a:t>
            </a:r>
            <a:r>
              <a:rPr sz="572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84551" y="768886"/>
            <a:ext cx="2114684" cy="4274148"/>
            <a:chOff x="198459" y="1210283"/>
            <a:chExt cx="3328670" cy="6727825"/>
          </a:xfrm>
        </p:grpSpPr>
        <p:sp>
          <p:nvSpPr>
            <p:cNvPr id="4" name="object 4"/>
            <p:cNvSpPr/>
            <p:nvPr/>
          </p:nvSpPr>
          <p:spPr>
            <a:xfrm>
              <a:off x="653516" y="5588779"/>
              <a:ext cx="444500" cy="149225"/>
            </a:xfrm>
            <a:custGeom>
              <a:avLst/>
              <a:gdLst/>
              <a:ahLst/>
              <a:cxnLst/>
              <a:rect l="l" t="t" r="r" b="b"/>
              <a:pathLst>
                <a:path w="444500" h="149225">
                  <a:moveTo>
                    <a:pt x="375921" y="0"/>
                  </a:moveTo>
                  <a:lnTo>
                    <a:pt x="68579" y="0"/>
                  </a:lnTo>
                  <a:lnTo>
                    <a:pt x="41885" y="5389"/>
                  </a:lnTo>
                  <a:lnTo>
                    <a:pt x="20086" y="20086"/>
                  </a:lnTo>
                  <a:lnTo>
                    <a:pt x="5389" y="41884"/>
                  </a:lnTo>
                  <a:lnTo>
                    <a:pt x="0" y="68578"/>
                  </a:lnTo>
                  <a:lnTo>
                    <a:pt x="0" y="80300"/>
                  </a:lnTo>
                  <a:lnTo>
                    <a:pt x="5389" y="106995"/>
                  </a:lnTo>
                  <a:lnTo>
                    <a:pt x="20086" y="128794"/>
                  </a:lnTo>
                  <a:lnTo>
                    <a:pt x="41885" y="143491"/>
                  </a:lnTo>
                  <a:lnTo>
                    <a:pt x="68579" y="148880"/>
                  </a:lnTo>
                  <a:lnTo>
                    <a:pt x="375921" y="148880"/>
                  </a:lnTo>
                  <a:lnTo>
                    <a:pt x="402615" y="143491"/>
                  </a:lnTo>
                  <a:lnTo>
                    <a:pt x="424413" y="128794"/>
                  </a:lnTo>
                  <a:lnTo>
                    <a:pt x="439110" y="106995"/>
                  </a:lnTo>
                  <a:lnTo>
                    <a:pt x="444500" y="80300"/>
                  </a:lnTo>
                  <a:lnTo>
                    <a:pt x="444500" y="68578"/>
                  </a:lnTo>
                  <a:lnTo>
                    <a:pt x="439110" y="41884"/>
                  </a:lnTo>
                  <a:lnTo>
                    <a:pt x="424413" y="20086"/>
                  </a:lnTo>
                  <a:lnTo>
                    <a:pt x="402615" y="5389"/>
                  </a:lnTo>
                  <a:lnTo>
                    <a:pt x="375921" y="0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98459" y="1210283"/>
              <a:ext cx="3328670" cy="6727825"/>
            </a:xfrm>
            <a:custGeom>
              <a:avLst/>
              <a:gdLst/>
              <a:ahLst/>
              <a:cxnLst/>
              <a:rect l="l" t="t" r="r" b="b"/>
              <a:pathLst>
                <a:path w="3328670" h="6727825">
                  <a:moveTo>
                    <a:pt x="3328450" y="0"/>
                  </a:moveTo>
                  <a:lnTo>
                    <a:pt x="0" y="0"/>
                  </a:lnTo>
                  <a:lnTo>
                    <a:pt x="0" y="6727689"/>
                  </a:lnTo>
                  <a:lnTo>
                    <a:pt x="3328450" y="6727689"/>
                  </a:lnTo>
                  <a:lnTo>
                    <a:pt x="3328450" y="0"/>
                  </a:lnTo>
                  <a:close/>
                </a:path>
              </a:pathLst>
            </a:custGeom>
            <a:solidFill>
              <a:srgbClr val="75D142">
                <a:alpha val="19799"/>
              </a:srgbClr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26085" y="5211434"/>
              <a:ext cx="438150" cy="149225"/>
            </a:xfrm>
            <a:custGeom>
              <a:avLst/>
              <a:gdLst/>
              <a:ahLst/>
              <a:cxnLst/>
              <a:rect l="l" t="t" r="r" b="b"/>
              <a:pathLst>
                <a:path w="438150" h="149225">
                  <a:moveTo>
                    <a:pt x="369570" y="0"/>
                  </a:moveTo>
                  <a:lnTo>
                    <a:pt x="68579" y="0"/>
                  </a:lnTo>
                  <a:lnTo>
                    <a:pt x="41885" y="5389"/>
                  </a:lnTo>
                  <a:lnTo>
                    <a:pt x="20086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0" y="80302"/>
                  </a:lnTo>
                  <a:lnTo>
                    <a:pt x="5389" y="106996"/>
                  </a:lnTo>
                  <a:lnTo>
                    <a:pt x="20086" y="128794"/>
                  </a:lnTo>
                  <a:lnTo>
                    <a:pt x="41885" y="143491"/>
                  </a:lnTo>
                  <a:lnTo>
                    <a:pt x="68579" y="148880"/>
                  </a:lnTo>
                  <a:lnTo>
                    <a:pt x="369570" y="148880"/>
                  </a:lnTo>
                  <a:lnTo>
                    <a:pt x="396264" y="143491"/>
                  </a:lnTo>
                  <a:lnTo>
                    <a:pt x="418063" y="128794"/>
                  </a:lnTo>
                  <a:lnTo>
                    <a:pt x="432760" y="106996"/>
                  </a:lnTo>
                  <a:lnTo>
                    <a:pt x="438149" y="80302"/>
                  </a:lnTo>
                  <a:lnTo>
                    <a:pt x="438149" y="68579"/>
                  </a:lnTo>
                  <a:lnTo>
                    <a:pt x="432760" y="41885"/>
                  </a:lnTo>
                  <a:lnTo>
                    <a:pt x="418063" y="20086"/>
                  </a:lnTo>
                  <a:lnTo>
                    <a:pt x="396264" y="5389"/>
                  </a:lnTo>
                  <a:lnTo>
                    <a:pt x="369570" y="0"/>
                  </a:lnTo>
                  <a:close/>
                </a:path>
              </a:pathLst>
            </a:custGeom>
            <a:solidFill>
              <a:srgbClr val="00760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76419" y="5588779"/>
              <a:ext cx="736600" cy="149225"/>
            </a:xfrm>
            <a:custGeom>
              <a:avLst/>
              <a:gdLst/>
              <a:ahLst/>
              <a:cxnLst/>
              <a:rect l="l" t="t" r="r" b="b"/>
              <a:pathLst>
                <a:path w="736600" h="149225">
                  <a:moveTo>
                    <a:pt x="668021" y="0"/>
                  </a:moveTo>
                  <a:lnTo>
                    <a:pt x="68578" y="0"/>
                  </a:lnTo>
                  <a:lnTo>
                    <a:pt x="41884" y="5389"/>
                  </a:lnTo>
                  <a:lnTo>
                    <a:pt x="20086" y="20086"/>
                  </a:lnTo>
                  <a:lnTo>
                    <a:pt x="5389" y="41884"/>
                  </a:lnTo>
                  <a:lnTo>
                    <a:pt x="0" y="68578"/>
                  </a:lnTo>
                  <a:lnTo>
                    <a:pt x="0" y="80300"/>
                  </a:lnTo>
                  <a:lnTo>
                    <a:pt x="5389" y="106995"/>
                  </a:lnTo>
                  <a:lnTo>
                    <a:pt x="20086" y="128794"/>
                  </a:lnTo>
                  <a:lnTo>
                    <a:pt x="41884" y="143491"/>
                  </a:lnTo>
                  <a:lnTo>
                    <a:pt x="68578" y="148880"/>
                  </a:lnTo>
                  <a:lnTo>
                    <a:pt x="668021" y="148880"/>
                  </a:lnTo>
                  <a:lnTo>
                    <a:pt x="694715" y="143491"/>
                  </a:lnTo>
                  <a:lnTo>
                    <a:pt x="716513" y="128794"/>
                  </a:lnTo>
                  <a:lnTo>
                    <a:pt x="731210" y="106995"/>
                  </a:lnTo>
                  <a:lnTo>
                    <a:pt x="736600" y="80300"/>
                  </a:lnTo>
                  <a:lnTo>
                    <a:pt x="736600" y="68578"/>
                  </a:lnTo>
                  <a:lnTo>
                    <a:pt x="731210" y="41884"/>
                  </a:lnTo>
                  <a:lnTo>
                    <a:pt x="716513" y="20086"/>
                  </a:lnTo>
                  <a:lnTo>
                    <a:pt x="694715" y="5389"/>
                  </a:lnTo>
                  <a:lnTo>
                    <a:pt x="668021" y="0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17512" y="5400115"/>
              <a:ext cx="2876550" cy="151130"/>
            </a:xfrm>
            <a:custGeom>
              <a:avLst/>
              <a:gdLst/>
              <a:ahLst/>
              <a:cxnLst/>
              <a:rect l="l" t="t" r="r" b="b"/>
              <a:pathLst>
                <a:path w="2876550" h="151129">
                  <a:moveTo>
                    <a:pt x="1197571" y="70408"/>
                  </a:moveTo>
                  <a:lnTo>
                    <a:pt x="1192187" y="43713"/>
                  </a:lnTo>
                  <a:lnTo>
                    <a:pt x="1177480" y="21907"/>
                  </a:lnTo>
                  <a:lnTo>
                    <a:pt x="1155687" y="7213"/>
                  </a:lnTo>
                  <a:lnTo>
                    <a:pt x="1128991" y="1828"/>
                  </a:lnTo>
                  <a:lnTo>
                    <a:pt x="68580" y="1828"/>
                  </a:lnTo>
                  <a:lnTo>
                    <a:pt x="41884" y="7213"/>
                  </a:lnTo>
                  <a:lnTo>
                    <a:pt x="20091" y="21907"/>
                  </a:lnTo>
                  <a:lnTo>
                    <a:pt x="5384" y="43713"/>
                  </a:lnTo>
                  <a:lnTo>
                    <a:pt x="0" y="70408"/>
                  </a:lnTo>
                  <a:lnTo>
                    <a:pt x="0" y="82130"/>
                  </a:lnTo>
                  <a:lnTo>
                    <a:pt x="5384" y="108826"/>
                  </a:lnTo>
                  <a:lnTo>
                    <a:pt x="20091" y="130619"/>
                  </a:lnTo>
                  <a:lnTo>
                    <a:pt x="41884" y="145313"/>
                  </a:lnTo>
                  <a:lnTo>
                    <a:pt x="68580" y="150710"/>
                  </a:lnTo>
                  <a:lnTo>
                    <a:pt x="1128991" y="150710"/>
                  </a:lnTo>
                  <a:lnTo>
                    <a:pt x="1155687" y="145313"/>
                  </a:lnTo>
                  <a:lnTo>
                    <a:pt x="1177480" y="130619"/>
                  </a:lnTo>
                  <a:lnTo>
                    <a:pt x="1192187" y="108826"/>
                  </a:lnTo>
                  <a:lnTo>
                    <a:pt x="1197571" y="82130"/>
                  </a:lnTo>
                  <a:lnTo>
                    <a:pt x="1197571" y="70408"/>
                  </a:lnTo>
                  <a:close/>
                </a:path>
                <a:path w="2876550" h="151129">
                  <a:moveTo>
                    <a:pt x="2876473" y="68580"/>
                  </a:moveTo>
                  <a:lnTo>
                    <a:pt x="2871089" y="41884"/>
                  </a:lnTo>
                  <a:lnTo>
                    <a:pt x="2856395" y="20078"/>
                  </a:lnTo>
                  <a:lnTo>
                    <a:pt x="2834589" y="5384"/>
                  </a:lnTo>
                  <a:lnTo>
                    <a:pt x="2807893" y="0"/>
                  </a:lnTo>
                  <a:lnTo>
                    <a:pt x="2130209" y="0"/>
                  </a:lnTo>
                  <a:lnTo>
                    <a:pt x="2103513" y="5384"/>
                  </a:lnTo>
                  <a:lnTo>
                    <a:pt x="2081720" y="20078"/>
                  </a:lnTo>
                  <a:lnTo>
                    <a:pt x="2067026" y="41884"/>
                  </a:lnTo>
                  <a:lnTo>
                    <a:pt x="2061629" y="68580"/>
                  </a:lnTo>
                  <a:lnTo>
                    <a:pt x="2061629" y="80302"/>
                  </a:lnTo>
                  <a:lnTo>
                    <a:pt x="2067026" y="106997"/>
                  </a:lnTo>
                  <a:lnTo>
                    <a:pt x="2081720" y="128790"/>
                  </a:lnTo>
                  <a:lnTo>
                    <a:pt x="2103513" y="143484"/>
                  </a:lnTo>
                  <a:lnTo>
                    <a:pt x="2130209" y="148882"/>
                  </a:lnTo>
                  <a:lnTo>
                    <a:pt x="2807893" y="148882"/>
                  </a:lnTo>
                  <a:lnTo>
                    <a:pt x="2834589" y="143484"/>
                  </a:lnTo>
                  <a:lnTo>
                    <a:pt x="2856395" y="128790"/>
                  </a:lnTo>
                  <a:lnTo>
                    <a:pt x="2871089" y="106997"/>
                  </a:lnTo>
                  <a:lnTo>
                    <a:pt x="2876473" y="80302"/>
                  </a:lnTo>
                  <a:lnTo>
                    <a:pt x="2876473" y="68580"/>
                  </a:lnTo>
                  <a:close/>
                </a:path>
              </a:pathLst>
            </a:custGeom>
            <a:solidFill>
              <a:srgbClr val="00760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17512" y="5777458"/>
              <a:ext cx="1601470" cy="715010"/>
            </a:xfrm>
            <a:custGeom>
              <a:avLst/>
              <a:gdLst/>
              <a:ahLst/>
              <a:cxnLst/>
              <a:rect l="l" t="t" r="r" b="b"/>
              <a:pathLst>
                <a:path w="1601470" h="715010">
                  <a:moveTo>
                    <a:pt x="1219301" y="445922"/>
                  </a:moveTo>
                  <a:lnTo>
                    <a:pt x="1213904" y="419227"/>
                  </a:lnTo>
                  <a:lnTo>
                    <a:pt x="1199210" y="397433"/>
                  </a:lnTo>
                  <a:lnTo>
                    <a:pt x="1177404" y="382727"/>
                  </a:lnTo>
                  <a:lnTo>
                    <a:pt x="1150721" y="377342"/>
                  </a:lnTo>
                  <a:lnTo>
                    <a:pt x="68580" y="377342"/>
                  </a:lnTo>
                  <a:lnTo>
                    <a:pt x="41884" y="382727"/>
                  </a:lnTo>
                  <a:lnTo>
                    <a:pt x="20091" y="397433"/>
                  </a:lnTo>
                  <a:lnTo>
                    <a:pt x="5384" y="419227"/>
                  </a:lnTo>
                  <a:lnTo>
                    <a:pt x="0" y="445922"/>
                  </a:lnTo>
                  <a:lnTo>
                    <a:pt x="0" y="457644"/>
                  </a:lnTo>
                  <a:lnTo>
                    <a:pt x="5384" y="484339"/>
                  </a:lnTo>
                  <a:lnTo>
                    <a:pt x="20091" y="506133"/>
                  </a:lnTo>
                  <a:lnTo>
                    <a:pt x="41884" y="520839"/>
                  </a:lnTo>
                  <a:lnTo>
                    <a:pt x="68580" y="526224"/>
                  </a:lnTo>
                  <a:lnTo>
                    <a:pt x="1150721" y="526224"/>
                  </a:lnTo>
                  <a:lnTo>
                    <a:pt x="1177404" y="520839"/>
                  </a:lnTo>
                  <a:lnTo>
                    <a:pt x="1199210" y="506133"/>
                  </a:lnTo>
                  <a:lnTo>
                    <a:pt x="1213904" y="484339"/>
                  </a:lnTo>
                  <a:lnTo>
                    <a:pt x="1219301" y="457644"/>
                  </a:lnTo>
                  <a:lnTo>
                    <a:pt x="1219301" y="445922"/>
                  </a:lnTo>
                  <a:close/>
                </a:path>
                <a:path w="1601470" h="715010">
                  <a:moveTo>
                    <a:pt x="1219301" y="257251"/>
                  </a:moveTo>
                  <a:lnTo>
                    <a:pt x="1213904" y="230555"/>
                  </a:lnTo>
                  <a:lnTo>
                    <a:pt x="1199210" y="208762"/>
                  </a:lnTo>
                  <a:lnTo>
                    <a:pt x="1177404" y="194056"/>
                  </a:lnTo>
                  <a:lnTo>
                    <a:pt x="1150721" y="188671"/>
                  </a:lnTo>
                  <a:lnTo>
                    <a:pt x="68580" y="188671"/>
                  </a:lnTo>
                  <a:lnTo>
                    <a:pt x="41884" y="194056"/>
                  </a:lnTo>
                  <a:lnTo>
                    <a:pt x="20091" y="208762"/>
                  </a:lnTo>
                  <a:lnTo>
                    <a:pt x="5384" y="230555"/>
                  </a:lnTo>
                  <a:lnTo>
                    <a:pt x="0" y="257251"/>
                  </a:lnTo>
                  <a:lnTo>
                    <a:pt x="0" y="268973"/>
                  </a:lnTo>
                  <a:lnTo>
                    <a:pt x="5384" y="295668"/>
                  </a:lnTo>
                  <a:lnTo>
                    <a:pt x="20091" y="317461"/>
                  </a:lnTo>
                  <a:lnTo>
                    <a:pt x="41884" y="332168"/>
                  </a:lnTo>
                  <a:lnTo>
                    <a:pt x="68580" y="337553"/>
                  </a:lnTo>
                  <a:lnTo>
                    <a:pt x="1150721" y="337553"/>
                  </a:lnTo>
                  <a:lnTo>
                    <a:pt x="1177404" y="332168"/>
                  </a:lnTo>
                  <a:lnTo>
                    <a:pt x="1199210" y="317461"/>
                  </a:lnTo>
                  <a:lnTo>
                    <a:pt x="1213904" y="295668"/>
                  </a:lnTo>
                  <a:lnTo>
                    <a:pt x="1219301" y="268973"/>
                  </a:lnTo>
                  <a:lnTo>
                    <a:pt x="1219301" y="257251"/>
                  </a:lnTo>
                  <a:close/>
                </a:path>
                <a:path w="1601470" h="715010">
                  <a:moveTo>
                    <a:pt x="1257401" y="634593"/>
                  </a:moveTo>
                  <a:lnTo>
                    <a:pt x="1252004" y="607898"/>
                  </a:lnTo>
                  <a:lnTo>
                    <a:pt x="1237310" y="586105"/>
                  </a:lnTo>
                  <a:lnTo>
                    <a:pt x="1215504" y="571398"/>
                  </a:lnTo>
                  <a:lnTo>
                    <a:pt x="1188821" y="566013"/>
                  </a:lnTo>
                  <a:lnTo>
                    <a:pt x="68580" y="566013"/>
                  </a:lnTo>
                  <a:lnTo>
                    <a:pt x="41884" y="571398"/>
                  </a:lnTo>
                  <a:lnTo>
                    <a:pt x="20091" y="586105"/>
                  </a:lnTo>
                  <a:lnTo>
                    <a:pt x="5384" y="607898"/>
                  </a:lnTo>
                  <a:lnTo>
                    <a:pt x="0" y="634593"/>
                  </a:lnTo>
                  <a:lnTo>
                    <a:pt x="0" y="646315"/>
                  </a:lnTo>
                  <a:lnTo>
                    <a:pt x="5384" y="673011"/>
                  </a:lnTo>
                  <a:lnTo>
                    <a:pt x="20091" y="694804"/>
                  </a:lnTo>
                  <a:lnTo>
                    <a:pt x="41884" y="709510"/>
                  </a:lnTo>
                  <a:lnTo>
                    <a:pt x="68580" y="714895"/>
                  </a:lnTo>
                  <a:lnTo>
                    <a:pt x="1188821" y="714895"/>
                  </a:lnTo>
                  <a:lnTo>
                    <a:pt x="1215504" y="709510"/>
                  </a:lnTo>
                  <a:lnTo>
                    <a:pt x="1237310" y="694804"/>
                  </a:lnTo>
                  <a:lnTo>
                    <a:pt x="1252004" y="673011"/>
                  </a:lnTo>
                  <a:lnTo>
                    <a:pt x="1257401" y="646315"/>
                  </a:lnTo>
                  <a:lnTo>
                    <a:pt x="1257401" y="634593"/>
                  </a:lnTo>
                  <a:close/>
                </a:path>
                <a:path w="1601470" h="715010">
                  <a:moveTo>
                    <a:pt x="1601368" y="68580"/>
                  </a:moveTo>
                  <a:lnTo>
                    <a:pt x="1595970" y="41884"/>
                  </a:lnTo>
                  <a:lnTo>
                    <a:pt x="1581277" y="20091"/>
                  </a:lnTo>
                  <a:lnTo>
                    <a:pt x="1559471" y="5384"/>
                  </a:lnTo>
                  <a:lnTo>
                    <a:pt x="1532788" y="0"/>
                  </a:lnTo>
                  <a:lnTo>
                    <a:pt x="68580" y="0"/>
                  </a:lnTo>
                  <a:lnTo>
                    <a:pt x="41884" y="5384"/>
                  </a:lnTo>
                  <a:lnTo>
                    <a:pt x="20091" y="20091"/>
                  </a:lnTo>
                  <a:lnTo>
                    <a:pt x="5384" y="41884"/>
                  </a:lnTo>
                  <a:lnTo>
                    <a:pt x="0" y="68580"/>
                  </a:lnTo>
                  <a:lnTo>
                    <a:pt x="0" y="80302"/>
                  </a:lnTo>
                  <a:lnTo>
                    <a:pt x="5384" y="106997"/>
                  </a:lnTo>
                  <a:lnTo>
                    <a:pt x="20091" y="128790"/>
                  </a:lnTo>
                  <a:lnTo>
                    <a:pt x="41884" y="143484"/>
                  </a:lnTo>
                  <a:lnTo>
                    <a:pt x="68580" y="148882"/>
                  </a:lnTo>
                  <a:lnTo>
                    <a:pt x="1532788" y="148882"/>
                  </a:lnTo>
                  <a:lnTo>
                    <a:pt x="1559471" y="143484"/>
                  </a:lnTo>
                  <a:lnTo>
                    <a:pt x="1581277" y="128790"/>
                  </a:lnTo>
                  <a:lnTo>
                    <a:pt x="1595970" y="106997"/>
                  </a:lnTo>
                  <a:lnTo>
                    <a:pt x="1601368" y="80302"/>
                  </a:lnTo>
                  <a:lnTo>
                    <a:pt x="1601368" y="68580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4809" y="0"/>
            <a:ext cx="3538720" cy="145226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04300" y="134987"/>
            <a:ext cx="7616235" cy="477378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>
              <a:spcBef>
                <a:spcPts val="64"/>
              </a:spcBef>
            </a:pPr>
            <a:r>
              <a:rPr spc="-29" dirty="0"/>
              <a:t>Data</a:t>
            </a:r>
            <a:r>
              <a:rPr spc="-145" dirty="0"/>
              <a:t> </a:t>
            </a:r>
            <a:r>
              <a:rPr spc="-6" dirty="0"/>
              <a:t>visualization</a:t>
            </a:r>
            <a:r>
              <a:rPr spc="-156" dirty="0"/>
              <a:t> </a:t>
            </a:r>
            <a:r>
              <a:rPr spc="-29" dirty="0"/>
              <a:t>with</a:t>
            </a:r>
            <a:r>
              <a:rPr spc="-118" dirty="0"/>
              <a:t> </a:t>
            </a:r>
            <a:r>
              <a:rPr dirty="0"/>
              <a:t>ggplot2</a:t>
            </a:r>
            <a:r>
              <a:rPr spc="-118" dirty="0"/>
              <a:t> </a:t>
            </a:r>
            <a:r>
              <a:rPr spc="-159" dirty="0"/>
              <a:t>:</a:t>
            </a:r>
            <a:r>
              <a:rPr spc="-83" dirty="0"/>
              <a:t> </a:t>
            </a:r>
            <a:r>
              <a:rPr spc="-159" dirty="0"/>
              <a:t>:</a:t>
            </a:r>
            <a:r>
              <a:rPr spc="-83" dirty="0"/>
              <a:t> </a:t>
            </a:r>
            <a:r>
              <a:rPr sz="2096" b="1" spc="48" dirty="0"/>
              <a:t>CHEATSHEET</a:t>
            </a:r>
            <a:endParaRPr sz="2096"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4091" y="1036853"/>
            <a:ext cx="2114544" cy="3783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4091" y="4125736"/>
            <a:ext cx="2114544" cy="3783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307" y="5707579"/>
            <a:ext cx="4249558" cy="37839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46129" y="706705"/>
            <a:ext cx="1869410" cy="678373"/>
          </a:xfrm>
          <a:prstGeom prst="rect">
            <a:avLst/>
          </a:prstGeom>
        </p:spPr>
        <p:txBody>
          <a:bodyPr vert="horz" wrap="square" lIns="0" tIns="48813" rIns="0" bIns="0" rtlCol="0">
            <a:spAutoFit/>
          </a:bodyPr>
          <a:lstStyle/>
          <a:p>
            <a:pPr defTabSz="580918">
              <a:spcBef>
                <a:spcPts val="384"/>
              </a:spcBef>
            </a:pPr>
            <a:r>
              <a:rPr sz="1588" kern="0" spc="32" dirty="0">
                <a:solidFill>
                  <a:srgbClr val="3DA642"/>
                </a:solidFill>
                <a:latin typeface="Calibri"/>
                <a:cs typeface="Calibri"/>
              </a:rPr>
              <a:t>Basics</a:t>
            </a:r>
            <a:endParaRPr sz="1588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9278" marR="3227" defTabSz="580918">
              <a:lnSpc>
                <a:spcPts val="661"/>
              </a:lnSpc>
              <a:spcBef>
                <a:spcPts val="235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ggplot2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is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based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grammar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graphics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idea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that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you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can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build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every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graph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from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same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components: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set,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coordinate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9278" defTabSz="580918">
              <a:lnSpc>
                <a:spcPts val="654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geoms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—visual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marks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that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represent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points.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76028" y="772277"/>
            <a:ext cx="1931939" cy="1029103"/>
            <a:chOff x="342451" y="1215621"/>
            <a:chExt cx="3041015" cy="1619885"/>
          </a:xfrm>
        </p:grpSpPr>
        <p:sp>
          <p:nvSpPr>
            <p:cNvPr id="17" name="object 17"/>
            <p:cNvSpPr/>
            <p:nvPr/>
          </p:nvSpPr>
          <p:spPr>
            <a:xfrm>
              <a:off x="344039" y="1217208"/>
              <a:ext cx="3037840" cy="0"/>
            </a:xfrm>
            <a:custGeom>
              <a:avLst/>
              <a:gdLst/>
              <a:ahLst/>
              <a:cxnLst/>
              <a:rect l="l" t="t" r="r" b="b"/>
              <a:pathLst>
                <a:path w="3037840">
                  <a:moveTo>
                    <a:pt x="0" y="0"/>
                  </a:moveTo>
                  <a:lnTo>
                    <a:pt x="3037292" y="0"/>
                  </a:lnTo>
                </a:path>
              </a:pathLst>
            </a:custGeom>
            <a:ln w="3175">
              <a:solidFill>
                <a:srgbClr val="FFF2C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498600" y="2400299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95425" y="2397124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438150" y="0"/>
                  </a:moveTo>
                  <a:lnTo>
                    <a:pt x="431800" y="0"/>
                  </a:lnTo>
                  <a:lnTo>
                    <a:pt x="431800" y="6350"/>
                  </a:lnTo>
                  <a:lnTo>
                    <a:pt x="431800" y="107950"/>
                  </a:lnTo>
                  <a:lnTo>
                    <a:pt x="431800" y="431800"/>
                  </a:lnTo>
                  <a:lnTo>
                    <a:pt x="330200" y="431800"/>
                  </a:lnTo>
                  <a:lnTo>
                    <a:pt x="330200" y="330200"/>
                  </a:lnTo>
                  <a:lnTo>
                    <a:pt x="431800" y="330200"/>
                  </a:lnTo>
                  <a:lnTo>
                    <a:pt x="431800" y="323850"/>
                  </a:lnTo>
                  <a:lnTo>
                    <a:pt x="330200" y="323850"/>
                  </a:lnTo>
                  <a:lnTo>
                    <a:pt x="330200" y="222250"/>
                  </a:lnTo>
                  <a:lnTo>
                    <a:pt x="431800" y="222250"/>
                  </a:lnTo>
                  <a:lnTo>
                    <a:pt x="431800" y="215900"/>
                  </a:lnTo>
                  <a:lnTo>
                    <a:pt x="330200" y="215900"/>
                  </a:lnTo>
                  <a:lnTo>
                    <a:pt x="330200" y="114300"/>
                  </a:lnTo>
                  <a:lnTo>
                    <a:pt x="431800" y="114300"/>
                  </a:lnTo>
                  <a:lnTo>
                    <a:pt x="431800" y="107950"/>
                  </a:lnTo>
                  <a:lnTo>
                    <a:pt x="330200" y="107950"/>
                  </a:lnTo>
                  <a:lnTo>
                    <a:pt x="330200" y="6350"/>
                  </a:lnTo>
                  <a:lnTo>
                    <a:pt x="431800" y="6350"/>
                  </a:lnTo>
                  <a:lnTo>
                    <a:pt x="431800" y="0"/>
                  </a:lnTo>
                  <a:lnTo>
                    <a:pt x="330200" y="0"/>
                  </a:lnTo>
                  <a:lnTo>
                    <a:pt x="323850" y="0"/>
                  </a:lnTo>
                  <a:lnTo>
                    <a:pt x="323850" y="6350"/>
                  </a:lnTo>
                  <a:lnTo>
                    <a:pt x="323850" y="431800"/>
                  </a:lnTo>
                  <a:lnTo>
                    <a:pt x="222250" y="431800"/>
                  </a:lnTo>
                  <a:lnTo>
                    <a:pt x="222250" y="330200"/>
                  </a:lnTo>
                  <a:lnTo>
                    <a:pt x="323850" y="330200"/>
                  </a:lnTo>
                  <a:lnTo>
                    <a:pt x="323850" y="323850"/>
                  </a:lnTo>
                  <a:lnTo>
                    <a:pt x="222250" y="323850"/>
                  </a:lnTo>
                  <a:lnTo>
                    <a:pt x="222250" y="222250"/>
                  </a:lnTo>
                  <a:lnTo>
                    <a:pt x="323850" y="222250"/>
                  </a:lnTo>
                  <a:lnTo>
                    <a:pt x="323850" y="215900"/>
                  </a:lnTo>
                  <a:lnTo>
                    <a:pt x="222250" y="215900"/>
                  </a:lnTo>
                  <a:lnTo>
                    <a:pt x="222250" y="114300"/>
                  </a:lnTo>
                  <a:lnTo>
                    <a:pt x="323850" y="114300"/>
                  </a:lnTo>
                  <a:lnTo>
                    <a:pt x="323850" y="107950"/>
                  </a:lnTo>
                  <a:lnTo>
                    <a:pt x="222250" y="107950"/>
                  </a:lnTo>
                  <a:lnTo>
                    <a:pt x="222250" y="6350"/>
                  </a:lnTo>
                  <a:lnTo>
                    <a:pt x="323850" y="6350"/>
                  </a:lnTo>
                  <a:lnTo>
                    <a:pt x="323850" y="0"/>
                  </a:lnTo>
                  <a:lnTo>
                    <a:pt x="222250" y="0"/>
                  </a:lnTo>
                  <a:lnTo>
                    <a:pt x="215900" y="0"/>
                  </a:lnTo>
                  <a:lnTo>
                    <a:pt x="215900" y="6350"/>
                  </a:lnTo>
                  <a:lnTo>
                    <a:pt x="215900" y="431800"/>
                  </a:lnTo>
                  <a:lnTo>
                    <a:pt x="114300" y="431800"/>
                  </a:lnTo>
                  <a:lnTo>
                    <a:pt x="114300" y="330200"/>
                  </a:lnTo>
                  <a:lnTo>
                    <a:pt x="215900" y="330200"/>
                  </a:lnTo>
                  <a:lnTo>
                    <a:pt x="215900" y="323850"/>
                  </a:lnTo>
                  <a:lnTo>
                    <a:pt x="114300" y="323850"/>
                  </a:lnTo>
                  <a:lnTo>
                    <a:pt x="114300" y="222250"/>
                  </a:lnTo>
                  <a:lnTo>
                    <a:pt x="215900" y="222250"/>
                  </a:lnTo>
                  <a:lnTo>
                    <a:pt x="215900" y="215900"/>
                  </a:lnTo>
                  <a:lnTo>
                    <a:pt x="114300" y="215900"/>
                  </a:lnTo>
                  <a:lnTo>
                    <a:pt x="114300" y="114300"/>
                  </a:lnTo>
                  <a:lnTo>
                    <a:pt x="215900" y="114300"/>
                  </a:lnTo>
                  <a:lnTo>
                    <a:pt x="215900" y="107950"/>
                  </a:lnTo>
                  <a:lnTo>
                    <a:pt x="114300" y="107950"/>
                  </a:lnTo>
                  <a:lnTo>
                    <a:pt x="114300" y="6350"/>
                  </a:lnTo>
                  <a:lnTo>
                    <a:pt x="215900" y="6350"/>
                  </a:lnTo>
                  <a:lnTo>
                    <a:pt x="215900" y="0"/>
                  </a:lnTo>
                  <a:lnTo>
                    <a:pt x="114300" y="0"/>
                  </a:lnTo>
                  <a:lnTo>
                    <a:pt x="107950" y="0"/>
                  </a:lnTo>
                  <a:lnTo>
                    <a:pt x="107950" y="6350"/>
                  </a:lnTo>
                  <a:lnTo>
                    <a:pt x="107950" y="431800"/>
                  </a:lnTo>
                  <a:lnTo>
                    <a:pt x="6350" y="431800"/>
                  </a:lnTo>
                  <a:lnTo>
                    <a:pt x="6350" y="330200"/>
                  </a:lnTo>
                  <a:lnTo>
                    <a:pt x="107950" y="330200"/>
                  </a:lnTo>
                  <a:lnTo>
                    <a:pt x="107950" y="323850"/>
                  </a:lnTo>
                  <a:lnTo>
                    <a:pt x="6350" y="323850"/>
                  </a:lnTo>
                  <a:lnTo>
                    <a:pt x="6350" y="222250"/>
                  </a:lnTo>
                  <a:lnTo>
                    <a:pt x="107950" y="222250"/>
                  </a:lnTo>
                  <a:lnTo>
                    <a:pt x="107950" y="215900"/>
                  </a:lnTo>
                  <a:lnTo>
                    <a:pt x="6350" y="215900"/>
                  </a:lnTo>
                  <a:lnTo>
                    <a:pt x="6350" y="114300"/>
                  </a:lnTo>
                  <a:lnTo>
                    <a:pt x="107950" y="114300"/>
                  </a:lnTo>
                  <a:lnTo>
                    <a:pt x="107950" y="107950"/>
                  </a:lnTo>
                  <a:lnTo>
                    <a:pt x="6350" y="107950"/>
                  </a:lnTo>
                  <a:lnTo>
                    <a:pt x="6350" y="6350"/>
                  </a:lnTo>
                  <a:lnTo>
                    <a:pt x="107950" y="6350"/>
                  </a:lnTo>
                  <a:lnTo>
                    <a:pt x="107950" y="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438150"/>
                  </a:lnTo>
                  <a:lnTo>
                    <a:pt x="6350" y="438150"/>
                  </a:lnTo>
                  <a:lnTo>
                    <a:pt x="438150" y="438150"/>
                  </a:lnTo>
                  <a:lnTo>
                    <a:pt x="438150" y="431800"/>
                  </a:lnTo>
                  <a:lnTo>
                    <a:pt x="438150" y="6350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E7E8E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/>
          <p:nvPr/>
        </p:nvSpPr>
        <p:spPr>
          <a:xfrm>
            <a:off x="4023187" y="769895"/>
            <a:ext cx="5212887" cy="0"/>
          </a:xfrm>
          <a:custGeom>
            <a:avLst/>
            <a:gdLst/>
            <a:ahLst/>
            <a:cxnLst/>
            <a:rect l="l" t="t" r="r" b="b"/>
            <a:pathLst>
              <a:path w="8205470">
                <a:moveTo>
                  <a:pt x="0" y="0"/>
                </a:moveTo>
                <a:lnTo>
                  <a:pt x="8204967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10904" y="1422909"/>
            <a:ext cx="1633818" cy="1713742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geom_blank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expand_limits()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Ensure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include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across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all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plots.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343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geom_curve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aes(yend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lat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0892" defTabSz="580918">
              <a:lnSpc>
                <a:spcPts val="661"/>
              </a:lnSpc>
              <a:spcBef>
                <a:spcPts val="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xend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long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1),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curvature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xend,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yend,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angle,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curvature,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527667" defTabSz="580918">
              <a:lnSpc>
                <a:spcPts val="661"/>
              </a:lnSpc>
              <a:spcBef>
                <a:spcPts val="445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geom_path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lineend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"butt",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linejoin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"round",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linemitre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54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451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geom_polygon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aes(alpha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50)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alpha,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subgroup,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04888" defTabSz="580918">
              <a:lnSpc>
                <a:spcPts val="661"/>
              </a:lnSpc>
              <a:spcBef>
                <a:spcPts val="445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geom_rect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aes(xmin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 long,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ymin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lat,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xmax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long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xmax,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xmin,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81087" defTabSz="580918">
              <a:lnSpc>
                <a:spcPts val="661"/>
              </a:lnSpc>
              <a:spcBef>
                <a:spcPts val="445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geom_ribbon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aes(ymin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unemploy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900,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unemploy + 900)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 x, ymax,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ymin,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4000" y="1060127"/>
            <a:ext cx="1533368" cy="305408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12909" defTabSz="580918">
              <a:spcBef>
                <a:spcPts val="64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GRAPHICAL</a:t>
            </a:r>
            <a:r>
              <a:rPr sz="762" b="1" kern="0" spc="86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PRIMITIVES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2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ggplot(economics,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aes(date,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unemploy))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10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ggplot(seals,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aes(x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long,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lat))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54149" y="6567361"/>
            <a:ext cx="7192428" cy="0"/>
          </a:xfrm>
          <a:custGeom>
            <a:avLst/>
            <a:gdLst/>
            <a:ahLst/>
            <a:cxnLst/>
            <a:rect l="l" t="t" r="r" b="b"/>
            <a:pathLst>
              <a:path w="11321415">
                <a:moveTo>
                  <a:pt x="0" y="0"/>
                </a:moveTo>
                <a:lnTo>
                  <a:pt x="11321194" y="0"/>
                </a:lnTo>
              </a:path>
            </a:pathLst>
          </a:custGeom>
          <a:ln w="12700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09489" y="1518681"/>
            <a:ext cx="869352" cy="24282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756404" algn="l"/>
              </a:tabLst>
            </a:pP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+</a:t>
            </a:r>
            <a:r>
              <a:rPr sz="1525" b="1" kern="0" dirty="0">
                <a:solidFill>
                  <a:srgbClr val="A7AAA9"/>
                </a:solidFill>
                <a:latin typeface="Berlin Sans FB"/>
                <a:cs typeface="Berlin Sans FB"/>
              </a:rPr>
              <a:t>	</a:t>
            </a: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=</a:t>
            </a:r>
            <a:endParaRPr sz="1525" kern="0">
              <a:solidFill>
                <a:sysClr val="windowText" lastClr="000000"/>
              </a:solidFill>
              <a:latin typeface="Berlin Sans FB"/>
              <a:cs typeface="Berlin Sans FB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55544" y="2025644"/>
            <a:ext cx="1929922" cy="290894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R="3227" defTabSz="580918">
              <a:lnSpc>
                <a:spcPts val="661"/>
              </a:lnSpc>
              <a:spcBef>
                <a:spcPts val="168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display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variables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visual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properties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 </a:t>
            </a:r>
            <a:r>
              <a:rPr sz="635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aesthetics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 like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,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color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x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locations.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08505" y="1517625"/>
            <a:ext cx="1055325" cy="1171507"/>
            <a:chOff x="1495425" y="2388853"/>
            <a:chExt cx="1661160" cy="1844039"/>
          </a:xfrm>
        </p:grpSpPr>
        <p:sp>
          <p:nvSpPr>
            <p:cNvPr id="27" name="object 27"/>
            <p:cNvSpPr/>
            <p:nvPr/>
          </p:nvSpPr>
          <p:spPr>
            <a:xfrm>
              <a:off x="2714980" y="2398381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708633" y="2392028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114300" y="0"/>
                  </a:moveTo>
                  <a:lnTo>
                    <a:pt x="114300" y="444500"/>
                  </a:lnTo>
                </a:path>
                <a:path w="444500" h="444500">
                  <a:moveTo>
                    <a:pt x="222250" y="0"/>
                  </a:moveTo>
                  <a:lnTo>
                    <a:pt x="222250" y="444500"/>
                  </a:lnTo>
                </a:path>
                <a:path w="444500" h="444500">
                  <a:moveTo>
                    <a:pt x="330200" y="0"/>
                  </a:moveTo>
                  <a:lnTo>
                    <a:pt x="330200" y="444500"/>
                  </a:lnTo>
                </a:path>
                <a:path w="444500" h="444500">
                  <a:moveTo>
                    <a:pt x="0" y="222250"/>
                  </a:moveTo>
                  <a:lnTo>
                    <a:pt x="444500" y="222250"/>
                  </a:lnTo>
                </a:path>
                <a:path w="444500" h="444500">
                  <a:moveTo>
                    <a:pt x="0" y="330200"/>
                  </a:moveTo>
                  <a:lnTo>
                    <a:pt x="444500" y="330200"/>
                  </a:lnTo>
                </a:path>
                <a:path w="444500" h="444500">
                  <a:moveTo>
                    <a:pt x="0" y="114300"/>
                  </a:moveTo>
                  <a:lnTo>
                    <a:pt x="444500" y="114300"/>
                  </a:lnTo>
                </a:path>
                <a:path w="444500" h="444500">
                  <a:moveTo>
                    <a:pt x="6350" y="0"/>
                  </a:moveTo>
                  <a:lnTo>
                    <a:pt x="6350" y="444500"/>
                  </a:lnTo>
                </a:path>
                <a:path w="444500" h="444500">
                  <a:moveTo>
                    <a:pt x="438150" y="0"/>
                  </a:moveTo>
                  <a:lnTo>
                    <a:pt x="438150" y="444500"/>
                  </a:lnTo>
                </a:path>
                <a:path w="444500" h="444500">
                  <a:moveTo>
                    <a:pt x="0" y="6350"/>
                  </a:moveTo>
                  <a:lnTo>
                    <a:pt x="444500" y="6350"/>
                  </a:lnTo>
                </a:path>
                <a:path w="444500" h="444500">
                  <a:moveTo>
                    <a:pt x="0" y="438150"/>
                  </a:moveTo>
                  <a:lnTo>
                    <a:pt x="444500" y="43815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2308" y="2423150"/>
              <a:ext cx="190997" cy="2735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3274" y="2729032"/>
              <a:ext cx="57149" cy="5714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498600" y="3797299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495425" y="3794124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438150" y="0"/>
                  </a:moveTo>
                  <a:lnTo>
                    <a:pt x="431800" y="0"/>
                  </a:lnTo>
                  <a:lnTo>
                    <a:pt x="431800" y="6350"/>
                  </a:lnTo>
                  <a:lnTo>
                    <a:pt x="431800" y="107950"/>
                  </a:lnTo>
                  <a:lnTo>
                    <a:pt x="431800" y="431800"/>
                  </a:lnTo>
                  <a:lnTo>
                    <a:pt x="330200" y="431800"/>
                  </a:lnTo>
                  <a:lnTo>
                    <a:pt x="330200" y="330200"/>
                  </a:lnTo>
                  <a:lnTo>
                    <a:pt x="431800" y="330200"/>
                  </a:lnTo>
                  <a:lnTo>
                    <a:pt x="431800" y="323850"/>
                  </a:lnTo>
                  <a:lnTo>
                    <a:pt x="330200" y="323850"/>
                  </a:lnTo>
                  <a:lnTo>
                    <a:pt x="330200" y="222250"/>
                  </a:lnTo>
                  <a:lnTo>
                    <a:pt x="431800" y="222250"/>
                  </a:lnTo>
                  <a:lnTo>
                    <a:pt x="431800" y="215900"/>
                  </a:lnTo>
                  <a:lnTo>
                    <a:pt x="330200" y="215900"/>
                  </a:lnTo>
                  <a:lnTo>
                    <a:pt x="330200" y="114300"/>
                  </a:lnTo>
                  <a:lnTo>
                    <a:pt x="431800" y="114300"/>
                  </a:lnTo>
                  <a:lnTo>
                    <a:pt x="431800" y="107950"/>
                  </a:lnTo>
                  <a:lnTo>
                    <a:pt x="330200" y="107950"/>
                  </a:lnTo>
                  <a:lnTo>
                    <a:pt x="330200" y="6350"/>
                  </a:lnTo>
                  <a:lnTo>
                    <a:pt x="431800" y="6350"/>
                  </a:lnTo>
                  <a:lnTo>
                    <a:pt x="431800" y="0"/>
                  </a:lnTo>
                  <a:lnTo>
                    <a:pt x="330200" y="0"/>
                  </a:lnTo>
                  <a:lnTo>
                    <a:pt x="323850" y="0"/>
                  </a:lnTo>
                  <a:lnTo>
                    <a:pt x="323850" y="6350"/>
                  </a:lnTo>
                  <a:lnTo>
                    <a:pt x="323850" y="431800"/>
                  </a:lnTo>
                  <a:lnTo>
                    <a:pt x="222250" y="431800"/>
                  </a:lnTo>
                  <a:lnTo>
                    <a:pt x="222250" y="330200"/>
                  </a:lnTo>
                  <a:lnTo>
                    <a:pt x="323850" y="330200"/>
                  </a:lnTo>
                  <a:lnTo>
                    <a:pt x="323850" y="323850"/>
                  </a:lnTo>
                  <a:lnTo>
                    <a:pt x="222250" y="323850"/>
                  </a:lnTo>
                  <a:lnTo>
                    <a:pt x="222250" y="222250"/>
                  </a:lnTo>
                  <a:lnTo>
                    <a:pt x="323850" y="222250"/>
                  </a:lnTo>
                  <a:lnTo>
                    <a:pt x="323850" y="215900"/>
                  </a:lnTo>
                  <a:lnTo>
                    <a:pt x="222250" y="215900"/>
                  </a:lnTo>
                  <a:lnTo>
                    <a:pt x="222250" y="114300"/>
                  </a:lnTo>
                  <a:lnTo>
                    <a:pt x="323850" y="114300"/>
                  </a:lnTo>
                  <a:lnTo>
                    <a:pt x="323850" y="107950"/>
                  </a:lnTo>
                  <a:lnTo>
                    <a:pt x="222250" y="107950"/>
                  </a:lnTo>
                  <a:lnTo>
                    <a:pt x="222250" y="6350"/>
                  </a:lnTo>
                  <a:lnTo>
                    <a:pt x="323850" y="6350"/>
                  </a:lnTo>
                  <a:lnTo>
                    <a:pt x="323850" y="0"/>
                  </a:lnTo>
                  <a:lnTo>
                    <a:pt x="222250" y="0"/>
                  </a:lnTo>
                  <a:lnTo>
                    <a:pt x="215900" y="0"/>
                  </a:lnTo>
                  <a:lnTo>
                    <a:pt x="215900" y="6350"/>
                  </a:lnTo>
                  <a:lnTo>
                    <a:pt x="215900" y="431800"/>
                  </a:lnTo>
                  <a:lnTo>
                    <a:pt x="114300" y="431800"/>
                  </a:lnTo>
                  <a:lnTo>
                    <a:pt x="114300" y="330200"/>
                  </a:lnTo>
                  <a:lnTo>
                    <a:pt x="215900" y="330200"/>
                  </a:lnTo>
                  <a:lnTo>
                    <a:pt x="215900" y="323850"/>
                  </a:lnTo>
                  <a:lnTo>
                    <a:pt x="114300" y="323850"/>
                  </a:lnTo>
                  <a:lnTo>
                    <a:pt x="114300" y="222250"/>
                  </a:lnTo>
                  <a:lnTo>
                    <a:pt x="215900" y="222250"/>
                  </a:lnTo>
                  <a:lnTo>
                    <a:pt x="215900" y="215900"/>
                  </a:lnTo>
                  <a:lnTo>
                    <a:pt x="114300" y="215900"/>
                  </a:lnTo>
                  <a:lnTo>
                    <a:pt x="114300" y="114300"/>
                  </a:lnTo>
                  <a:lnTo>
                    <a:pt x="215900" y="114300"/>
                  </a:lnTo>
                  <a:lnTo>
                    <a:pt x="215900" y="107950"/>
                  </a:lnTo>
                  <a:lnTo>
                    <a:pt x="114300" y="107950"/>
                  </a:lnTo>
                  <a:lnTo>
                    <a:pt x="114300" y="6350"/>
                  </a:lnTo>
                  <a:lnTo>
                    <a:pt x="215900" y="6350"/>
                  </a:lnTo>
                  <a:lnTo>
                    <a:pt x="215900" y="0"/>
                  </a:lnTo>
                  <a:lnTo>
                    <a:pt x="114300" y="0"/>
                  </a:lnTo>
                  <a:lnTo>
                    <a:pt x="107950" y="0"/>
                  </a:lnTo>
                  <a:lnTo>
                    <a:pt x="107950" y="6350"/>
                  </a:lnTo>
                  <a:lnTo>
                    <a:pt x="107950" y="431800"/>
                  </a:lnTo>
                  <a:lnTo>
                    <a:pt x="6350" y="431800"/>
                  </a:lnTo>
                  <a:lnTo>
                    <a:pt x="6350" y="330200"/>
                  </a:lnTo>
                  <a:lnTo>
                    <a:pt x="107950" y="330200"/>
                  </a:lnTo>
                  <a:lnTo>
                    <a:pt x="107950" y="323850"/>
                  </a:lnTo>
                  <a:lnTo>
                    <a:pt x="6350" y="323850"/>
                  </a:lnTo>
                  <a:lnTo>
                    <a:pt x="6350" y="222250"/>
                  </a:lnTo>
                  <a:lnTo>
                    <a:pt x="107950" y="222250"/>
                  </a:lnTo>
                  <a:lnTo>
                    <a:pt x="107950" y="215900"/>
                  </a:lnTo>
                  <a:lnTo>
                    <a:pt x="6350" y="215900"/>
                  </a:lnTo>
                  <a:lnTo>
                    <a:pt x="6350" y="114300"/>
                  </a:lnTo>
                  <a:lnTo>
                    <a:pt x="107950" y="114300"/>
                  </a:lnTo>
                  <a:lnTo>
                    <a:pt x="107950" y="107950"/>
                  </a:lnTo>
                  <a:lnTo>
                    <a:pt x="6350" y="107950"/>
                  </a:lnTo>
                  <a:lnTo>
                    <a:pt x="6350" y="6350"/>
                  </a:lnTo>
                  <a:lnTo>
                    <a:pt x="107950" y="6350"/>
                  </a:lnTo>
                  <a:lnTo>
                    <a:pt x="107950" y="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438150"/>
                  </a:lnTo>
                  <a:lnTo>
                    <a:pt x="6350" y="438150"/>
                  </a:lnTo>
                  <a:lnTo>
                    <a:pt x="438150" y="438150"/>
                  </a:lnTo>
                  <a:lnTo>
                    <a:pt x="438150" y="431800"/>
                  </a:lnTo>
                  <a:lnTo>
                    <a:pt x="438150" y="6350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E7E8E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09489" y="2406833"/>
            <a:ext cx="869352" cy="24282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756404" algn="l"/>
              </a:tabLst>
            </a:pP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+</a:t>
            </a:r>
            <a:r>
              <a:rPr sz="1525" b="1" kern="0" dirty="0">
                <a:solidFill>
                  <a:srgbClr val="A7AAA9"/>
                </a:solidFill>
                <a:latin typeface="Berlin Sans FB"/>
                <a:cs typeface="Berlin Sans FB"/>
              </a:rPr>
              <a:t>	</a:t>
            </a: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=</a:t>
            </a:r>
            <a:endParaRPr sz="1525" kern="0">
              <a:solidFill>
                <a:sysClr val="windowText" lastClr="000000"/>
              </a:solidFill>
              <a:latin typeface="Berlin Sans FB"/>
              <a:cs typeface="Berlin Sans FB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377232" y="2405776"/>
            <a:ext cx="286422" cy="286422"/>
            <a:chOff x="2705458" y="3786870"/>
            <a:chExt cx="450850" cy="450850"/>
          </a:xfrm>
        </p:grpSpPr>
        <p:sp>
          <p:nvSpPr>
            <p:cNvPr id="35" name="object 35"/>
            <p:cNvSpPr/>
            <p:nvPr/>
          </p:nvSpPr>
          <p:spPr>
            <a:xfrm>
              <a:off x="2714980" y="3796397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708633" y="3790045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114300" y="0"/>
                  </a:moveTo>
                  <a:lnTo>
                    <a:pt x="114300" y="444500"/>
                  </a:lnTo>
                </a:path>
                <a:path w="444500" h="444500">
                  <a:moveTo>
                    <a:pt x="222250" y="0"/>
                  </a:moveTo>
                  <a:lnTo>
                    <a:pt x="222250" y="444500"/>
                  </a:lnTo>
                </a:path>
                <a:path w="444500" h="444500">
                  <a:moveTo>
                    <a:pt x="330200" y="0"/>
                  </a:moveTo>
                  <a:lnTo>
                    <a:pt x="330200" y="444500"/>
                  </a:lnTo>
                </a:path>
                <a:path w="444500" h="444500">
                  <a:moveTo>
                    <a:pt x="0" y="222250"/>
                  </a:moveTo>
                  <a:lnTo>
                    <a:pt x="444500" y="222250"/>
                  </a:lnTo>
                </a:path>
                <a:path w="444500" h="444500">
                  <a:moveTo>
                    <a:pt x="0" y="330200"/>
                  </a:moveTo>
                  <a:lnTo>
                    <a:pt x="444500" y="330200"/>
                  </a:lnTo>
                </a:path>
                <a:path w="444500" h="444500">
                  <a:moveTo>
                    <a:pt x="0" y="114300"/>
                  </a:moveTo>
                  <a:lnTo>
                    <a:pt x="444500" y="114300"/>
                  </a:lnTo>
                </a:path>
                <a:path w="444500" h="444500">
                  <a:moveTo>
                    <a:pt x="6350" y="0"/>
                  </a:moveTo>
                  <a:lnTo>
                    <a:pt x="6350" y="444500"/>
                  </a:lnTo>
                </a:path>
                <a:path w="444500" h="444500">
                  <a:moveTo>
                    <a:pt x="438150" y="0"/>
                  </a:moveTo>
                  <a:lnTo>
                    <a:pt x="438150" y="444500"/>
                  </a:lnTo>
                </a:path>
                <a:path w="444500" h="444500">
                  <a:moveTo>
                    <a:pt x="0" y="6350"/>
                  </a:moveTo>
                  <a:lnTo>
                    <a:pt x="444500" y="6350"/>
                  </a:lnTo>
                </a:path>
                <a:path w="444500" h="444500">
                  <a:moveTo>
                    <a:pt x="0" y="438150"/>
                  </a:moveTo>
                  <a:lnTo>
                    <a:pt x="444500" y="43815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760766" y="41616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79">
                  <a:moveTo>
                    <a:pt x="13538" y="0"/>
                  </a:moveTo>
                  <a:lnTo>
                    <a:pt x="3911" y="0"/>
                  </a:lnTo>
                  <a:lnTo>
                    <a:pt x="0" y="3911"/>
                  </a:lnTo>
                  <a:lnTo>
                    <a:pt x="0" y="13538"/>
                  </a:lnTo>
                  <a:lnTo>
                    <a:pt x="3911" y="17437"/>
                  </a:lnTo>
                  <a:lnTo>
                    <a:pt x="13538" y="17437"/>
                  </a:lnTo>
                  <a:lnTo>
                    <a:pt x="17437" y="13538"/>
                  </a:lnTo>
                  <a:lnTo>
                    <a:pt x="17437" y="8724"/>
                  </a:lnTo>
                  <a:lnTo>
                    <a:pt x="17437" y="3911"/>
                  </a:lnTo>
                  <a:lnTo>
                    <a:pt x="13538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913713" y="405446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5">
                  <a:moveTo>
                    <a:pt x="24993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24993"/>
                  </a:lnTo>
                  <a:lnTo>
                    <a:pt x="7213" y="32207"/>
                  </a:lnTo>
                  <a:lnTo>
                    <a:pt x="24993" y="32207"/>
                  </a:lnTo>
                  <a:lnTo>
                    <a:pt x="32207" y="24993"/>
                  </a:lnTo>
                  <a:lnTo>
                    <a:pt x="32207" y="16103"/>
                  </a:lnTo>
                  <a:lnTo>
                    <a:pt x="32207" y="7213"/>
                  </a:lnTo>
                  <a:lnTo>
                    <a:pt x="24993" y="0"/>
                  </a:lnTo>
                  <a:close/>
                </a:path>
              </a:pathLst>
            </a:custGeom>
            <a:solidFill>
              <a:srgbClr val="98C2E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5093" y="3845507"/>
              <a:ext cx="171303" cy="19008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871940" y="1794144"/>
            <a:ext cx="447787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241646" algn="l"/>
              </a:tabLst>
            </a:pP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13987" y="1861699"/>
            <a:ext cx="327166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rgbClr val="A7AAA9"/>
                </a:solidFill>
                <a:latin typeface="Calibri"/>
                <a:cs typeface="Calibri"/>
              </a:rPr>
              <a:t>·</a:t>
            </a:r>
            <a:r>
              <a:rPr sz="572" kern="0" spc="-13" dirty="0">
                <a:solidFill>
                  <a:srgbClr val="A7AAA9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05076" y="1794144"/>
            <a:ext cx="936319" cy="183225"/>
          </a:xfrm>
          <a:prstGeom prst="rect">
            <a:avLst/>
          </a:prstGeom>
        </p:spPr>
        <p:txBody>
          <a:bodyPr vert="horz" wrap="square" lIns="0" tIns="31466" rIns="0" bIns="0" rtlCol="0">
            <a:spAutoFit/>
          </a:bodyPr>
          <a:lstStyle/>
          <a:p>
            <a:pPr marR="3227" defTabSz="580918">
              <a:lnSpc>
                <a:spcPct val="75800"/>
              </a:lnSpc>
              <a:spcBef>
                <a:spcPts val="248"/>
              </a:spcBef>
              <a:tabLst>
                <a:tab pos="785047" algn="l"/>
              </a:tabLst>
            </a:pP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coordinate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71940" y="2680783"/>
            <a:ext cx="447787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241646" algn="l"/>
              </a:tabLst>
            </a:pP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13987" y="2748339"/>
            <a:ext cx="327166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rgbClr val="A7AAA9"/>
                </a:solidFill>
                <a:latin typeface="Calibri"/>
                <a:cs typeface="Calibri"/>
              </a:rPr>
              <a:t>·</a:t>
            </a:r>
            <a:r>
              <a:rPr sz="572" kern="0" spc="-13" dirty="0">
                <a:solidFill>
                  <a:srgbClr val="A7AAA9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13987" y="2810464"/>
            <a:ext cx="263428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13987" y="2872590"/>
            <a:ext cx="227524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05076" y="2680783"/>
            <a:ext cx="391309" cy="183225"/>
          </a:xfrm>
          <a:prstGeom prst="rect">
            <a:avLst/>
          </a:prstGeom>
        </p:spPr>
        <p:txBody>
          <a:bodyPr vert="horz" wrap="square" lIns="0" tIns="31466" rIns="0" bIns="0" rtlCol="0">
            <a:spAutoFit/>
          </a:bodyPr>
          <a:lstStyle/>
          <a:p>
            <a:pPr marR="3227" defTabSz="580918">
              <a:lnSpc>
                <a:spcPct val="75800"/>
              </a:lnSpc>
              <a:spcBef>
                <a:spcPts val="248"/>
              </a:spcBef>
            </a:pP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coordinate system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90160" y="2680783"/>
            <a:ext cx="151279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838409" y="3050868"/>
            <a:ext cx="1990434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3083" y="0"/>
                </a:lnTo>
              </a:path>
            </a:pathLst>
          </a:custGeom>
          <a:ln w="12700">
            <a:solidFill>
              <a:srgbClr val="79ABDB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61723" y="3251913"/>
            <a:ext cx="284405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b="1" kern="0" spc="-6" dirty="0">
                <a:solidFill>
                  <a:srgbClr val="007600"/>
                </a:solidFill>
                <a:latin typeface="Calibri"/>
                <a:cs typeface="Calibri"/>
              </a:rPr>
              <a:t>required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59808" y="4183662"/>
            <a:ext cx="1861745" cy="798982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R="43569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mpg,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cty,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hwy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Begins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that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you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finish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adding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layers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to.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function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per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layer.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530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last_plot()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Returns the last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plot.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3227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ggsave(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"plot.png",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5,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height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5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Saves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last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5’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5’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"plot.png"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working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directory.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54"/>
              </a:lnSpc>
            </a:pP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Matches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type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extension.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868245" y="1476487"/>
            <a:ext cx="217842" cy="326764"/>
            <a:chOff x="330200" y="2324100"/>
            <a:chExt cx="342900" cy="514350"/>
          </a:xfrm>
        </p:grpSpPr>
        <p:sp>
          <p:nvSpPr>
            <p:cNvPr id="53" name="object 53"/>
            <p:cNvSpPr/>
            <p:nvPr/>
          </p:nvSpPr>
          <p:spPr>
            <a:xfrm>
              <a:off x="330200" y="2324099"/>
              <a:ext cx="342900" cy="114300"/>
            </a:xfrm>
            <a:custGeom>
              <a:avLst/>
              <a:gdLst/>
              <a:ahLst/>
              <a:cxnLst/>
              <a:rect l="l" t="t" r="r" b="b"/>
              <a:pathLst>
                <a:path w="342900" h="114300">
                  <a:moveTo>
                    <a:pt x="342900" y="0"/>
                  </a:moveTo>
                  <a:lnTo>
                    <a:pt x="228600" y="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228600" y="114300"/>
                  </a:lnTo>
                  <a:lnTo>
                    <a:pt x="342900" y="1143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330200" y="2438399"/>
              <a:ext cx="342900" cy="400050"/>
            </a:xfrm>
            <a:custGeom>
              <a:avLst/>
              <a:gdLst/>
              <a:ahLst/>
              <a:cxnLst/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228600" y="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114300" y="400050"/>
                  </a:lnTo>
                  <a:lnTo>
                    <a:pt x="228600" y="400050"/>
                  </a:lnTo>
                  <a:lnTo>
                    <a:pt x="342900" y="40005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D0D1D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889755" y="1473171"/>
            <a:ext cx="184359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45" b="1" kern="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445" b="1" kern="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spc="-32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44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860177" y="1468419"/>
            <a:ext cx="286825" cy="1222338"/>
            <a:chOff x="317500" y="2311400"/>
            <a:chExt cx="451484" cy="1924050"/>
          </a:xfrm>
        </p:grpSpPr>
        <p:sp>
          <p:nvSpPr>
            <p:cNvPr id="57" name="object 57"/>
            <p:cNvSpPr/>
            <p:nvPr/>
          </p:nvSpPr>
          <p:spPr>
            <a:xfrm>
              <a:off x="323850" y="2317750"/>
              <a:ext cx="355600" cy="527050"/>
            </a:xfrm>
            <a:custGeom>
              <a:avLst/>
              <a:gdLst/>
              <a:ahLst/>
              <a:cxnLst/>
              <a:rect l="l" t="t" r="r" b="b"/>
              <a:pathLst>
                <a:path w="355600" h="527050">
                  <a:moveTo>
                    <a:pt x="120650" y="0"/>
                  </a:moveTo>
                  <a:lnTo>
                    <a:pt x="120650" y="527050"/>
                  </a:lnTo>
                </a:path>
                <a:path w="355600" h="527050">
                  <a:moveTo>
                    <a:pt x="234950" y="0"/>
                  </a:moveTo>
                  <a:lnTo>
                    <a:pt x="234950" y="527050"/>
                  </a:lnTo>
                </a:path>
                <a:path w="355600" h="527050">
                  <a:moveTo>
                    <a:pt x="0" y="120650"/>
                  </a:moveTo>
                  <a:lnTo>
                    <a:pt x="355600" y="120650"/>
                  </a:lnTo>
                </a:path>
                <a:path w="355600" h="527050">
                  <a:moveTo>
                    <a:pt x="6350" y="0"/>
                  </a:moveTo>
                  <a:lnTo>
                    <a:pt x="6350" y="527050"/>
                  </a:lnTo>
                </a:path>
                <a:path w="355600" h="527050">
                  <a:moveTo>
                    <a:pt x="349250" y="0"/>
                  </a:moveTo>
                  <a:lnTo>
                    <a:pt x="349250" y="527050"/>
                  </a:lnTo>
                </a:path>
                <a:path w="355600" h="527050">
                  <a:moveTo>
                    <a:pt x="0" y="6350"/>
                  </a:moveTo>
                  <a:lnTo>
                    <a:pt x="355600" y="6350"/>
                  </a:lnTo>
                </a:path>
                <a:path w="355600" h="527050">
                  <a:moveTo>
                    <a:pt x="0" y="520700"/>
                  </a:moveTo>
                  <a:lnTo>
                    <a:pt x="355600" y="5207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435" y="2454842"/>
              <a:ext cx="56986" cy="39156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28721" y="2515676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28721" y="2579505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28721" y="2643334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28721" y="2707162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28721" y="2770991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46808" y="2477576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44238" y="24490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346808" y="261018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44238" y="25816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346808" y="2742788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44238" y="27142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346808" y="254387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644238" y="25153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46808" y="2676485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44238" y="264791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346808" y="2809091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44238" y="278051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30200" y="3721099"/>
              <a:ext cx="342900" cy="114300"/>
            </a:xfrm>
            <a:custGeom>
              <a:avLst/>
              <a:gdLst/>
              <a:ahLst/>
              <a:cxnLst/>
              <a:rect l="l" t="t" r="r" b="b"/>
              <a:pathLst>
                <a:path w="342900" h="114300">
                  <a:moveTo>
                    <a:pt x="342900" y="0"/>
                  </a:moveTo>
                  <a:lnTo>
                    <a:pt x="228600" y="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228600" y="114300"/>
                  </a:lnTo>
                  <a:lnTo>
                    <a:pt x="342900" y="1143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330200" y="3835399"/>
              <a:ext cx="342900" cy="400050"/>
            </a:xfrm>
            <a:custGeom>
              <a:avLst/>
              <a:gdLst/>
              <a:ahLst/>
              <a:cxnLst/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228600" y="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114300" y="400050"/>
                  </a:lnTo>
                  <a:lnTo>
                    <a:pt x="228600" y="400050"/>
                  </a:lnTo>
                  <a:lnTo>
                    <a:pt x="342900" y="40005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D0D1D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889755" y="2360677"/>
            <a:ext cx="184359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45" b="1" kern="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445" b="1" kern="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spc="-32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44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864211" y="2359959"/>
            <a:ext cx="1685051" cy="1774205"/>
            <a:chOff x="323850" y="3714750"/>
            <a:chExt cx="2652395" cy="2792730"/>
          </a:xfrm>
        </p:grpSpPr>
        <p:sp>
          <p:nvSpPr>
            <p:cNvPr id="80" name="object 80"/>
            <p:cNvSpPr/>
            <p:nvPr/>
          </p:nvSpPr>
          <p:spPr>
            <a:xfrm>
              <a:off x="323850" y="3714750"/>
              <a:ext cx="355600" cy="527050"/>
            </a:xfrm>
            <a:custGeom>
              <a:avLst/>
              <a:gdLst/>
              <a:ahLst/>
              <a:cxnLst/>
              <a:rect l="l" t="t" r="r" b="b"/>
              <a:pathLst>
                <a:path w="355600" h="527050">
                  <a:moveTo>
                    <a:pt x="120650" y="0"/>
                  </a:moveTo>
                  <a:lnTo>
                    <a:pt x="120650" y="527050"/>
                  </a:lnTo>
                </a:path>
                <a:path w="355600" h="527050">
                  <a:moveTo>
                    <a:pt x="234950" y="0"/>
                  </a:moveTo>
                  <a:lnTo>
                    <a:pt x="234950" y="527050"/>
                  </a:lnTo>
                </a:path>
                <a:path w="355600" h="527050">
                  <a:moveTo>
                    <a:pt x="0" y="120650"/>
                  </a:moveTo>
                  <a:lnTo>
                    <a:pt x="355600" y="120650"/>
                  </a:lnTo>
                </a:path>
                <a:path w="355600" h="527050">
                  <a:moveTo>
                    <a:pt x="6350" y="0"/>
                  </a:moveTo>
                  <a:lnTo>
                    <a:pt x="6350" y="527050"/>
                  </a:lnTo>
                </a:path>
                <a:path w="355600" h="527050">
                  <a:moveTo>
                    <a:pt x="349250" y="0"/>
                  </a:moveTo>
                  <a:lnTo>
                    <a:pt x="349250" y="527050"/>
                  </a:lnTo>
                </a:path>
                <a:path w="355600" h="527050">
                  <a:moveTo>
                    <a:pt x="0" y="6350"/>
                  </a:moveTo>
                  <a:lnTo>
                    <a:pt x="355600" y="6350"/>
                  </a:lnTo>
                </a:path>
                <a:path w="355600" h="527050">
                  <a:moveTo>
                    <a:pt x="0" y="520700"/>
                  </a:moveTo>
                  <a:lnTo>
                    <a:pt x="355600" y="5207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28721" y="3909129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28721" y="3972957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328721" y="4036786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328721" y="4100615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328721" y="4164443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286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346808" y="387102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44238" y="38424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346808" y="4003634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644238" y="3975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46808" y="4136240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644238" y="410766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346808" y="393733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644238" y="390875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346808" y="4069937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644238" y="404136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346808" y="420254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297430" y="0"/>
                  </a:lnTo>
                  <a:lnTo>
                    <a:pt x="30219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644238" y="417396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717471" y="38573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3538" y="0"/>
                  </a:moveTo>
                  <a:lnTo>
                    <a:pt x="3911" y="0"/>
                  </a:lnTo>
                  <a:lnTo>
                    <a:pt x="0" y="3911"/>
                  </a:lnTo>
                  <a:lnTo>
                    <a:pt x="0" y="13538"/>
                  </a:lnTo>
                  <a:lnTo>
                    <a:pt x="3911" y="17449"/>
                  </a:lnTo>
                  <a:lnTo>
                    <a:pt x="13538" y="17449"/>
                  </a:lnTo>
                  <a:lnTo>
                    <a:pt x="17437" y="13538"/>
                  </a:lnTo>
                  <a:lnTo>
                    <a:pt x="17437" y="8724"/>
                  </a:lnTo>
                  <a:lnTo>
                    <a:pt x="17437" y="3911"/>
                  </a:lnTo>
                  <a:lnTo>
                    <a:pt x="13538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717471" y="3915887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24993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25006"/>
                  </a:lnTo>
                  <a:lnTo>
                    <a:pt x="7213" y="32219"/>
                  </a:lnTo>
                  <a:lnTo>
                    <a:pt x="24993" y="32219"/>
                  </a:lnTo>
                  <a:lnTo>
                    <a:pt x="32207" y="25006"/>
                  </a:lnTo>
                  <a:lnTo>
                    <a:pt x="32207" y="16116"/>
                  </a:lnTo>
                  <a:lnTo>
                    <a:pt x="32207" y="7213"/>
                  </a:lnTo>
                  <a:lnTo>
                    <a:pt x="24993" y="0"/>
                  </a:lnTo>
                  <a:close/>
                </a:path>
              </a:pathLst>
            </a:custGeom>
            <a:solidFill>
              <a:srgbClr val="98C2E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717470" y="3978248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19710" y="0"/>
                  </a:moveTo>
                  <a:lnTo>
                    <a:pt x="12039" y="1550"/>
                  </a:lnTo>
                  <a:lnTo>
                    <a:pt x="5773" y="5778"/>
                  </a:lnTo>
                  <a:lnTo>
                    <a:pt x="1549" y="12044"/>
                  </a:lnTo>
                  <a:lnTo>
                    <a:pt x="0" y="19710"/>
                  </a:lnTo>
                  <a:lnTo>
                    <a:pt x="1549" y="27381"/>
                  </a:lnTo>
                  <a:lnTo>
                    <a:pt x="5773" y="33647"/>
                  </a:lnTo>
                  <a:lnTo>
                    <a:pt x="12039" y="37871"/>
                  </a:lnTo>
                  <a:lnTo>
                    <a:pt x="19710" y="39420"/>
                  </a:lnTo>
                  <a:lnTo>
                    <a:pt x="27381" y="37871"/>
                  </a:lnTo>
                  <a:lnTo>
                    <a:pt x="33647" y="33647"/>
                  </a:lnTo>
                  <a:lnTo>
                    <a:pt x="37871" y="27381"/>
                  </a:lnTo>
                  <a:lnTo>
                    <a:pt x="39420" y="19710"/>
                  </a:lnTo>
                  <a:lnTo>
                    <a:pt x="37871" y="12044"/>
                  </a:lnTo>
                  <a:lnTo>
                    <a:pt x="33647" y="5778"/>
                  </a:lnTo>
                  <a:lnTo>
                    <a:pt x="27381" y="1550"/>
                  </a:lnTo>
                  <a:lnTo>
                    <a:pt x="19710" y="0"/>
                  </a:lnTo>
                  <a:close/>
                </a:path>
              </a:pathLst>
            </a:custGeom>
            <a:solidFill>
              <a:srgbClr val="74AA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7471" y="4039810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60">
                  <a:moveTo>
                    <a:pt x="24129" y="0"/>
                  </a:moveTo>
                  <a:lnTo>
                    <a:pt x="14739" y="1894"/>
                  </a:lnTo>
                  <a:lnTo>
                    <a:pt x="7069" y="7062"/>
                  </a:lnTo>
                  <a:lnTo>
                    <a:pt x="1896" y="14728"/>
                  </a:lnTo>
                  <a:lnTo>
                    <a:pt x="0" y="24117"/>
                  </a:lnTo>
                  <a:lnTo>
                    <a:pt x="1896" y="33505"/>
                  </a:lnTo>
                  <a:lnTo>
                    <a:pt x="7069" y="41171"/>
                  </a:lnTo>
                  <a:lnTo>
                    <a:pt x="14739" y="46339"/>
                  </a:lnTo>
                  <a:lnTo>
                    <a:pt x="24129" y="48234"/>
                  </a:lnTo>
                  <a:lnTo>
                    <a:pt x="33518" y="46339"/>
                  </a:lnTo>
                  <a:lnTo>
                    <a:pt x="41184" y="41171"/>
                  </a:lnTo>
                  <a:lnTo>
                    <a:pt x="46352" y="33505"/>
                  </a:lnTo>
                  <a:lnTo>
                    <a:pt x="48247" y="24117"/>
                  </a:lnTo>
                  <a:lnTo>
                    <a:pt x="46352" y="14728"/>
                  </a:lnTo>
                  <a:lnTo>
                    <a:pt x="41184" y="7062"/>
                  </a:lnTo>
                  <a:lnTo>
                    <a:pt x="33518" y="1894"/>
                  </a:lnTo>
                  <a:lnTo>
                    <a:pt x="24129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7471" y="4097726"/>
              <a:ext cx="64769" cy="64769"/>
            </a:xfrm>
            <a:custGeom>
              <a:avLst/>
              <a:gdLst/>
              <a:ahLst/>
              <a:cxnLst/>
              <a:rect l="l" t="t" r="r" b="b"/>
              <a:pathLst>
                <a:path w="64770" h="64770">
                  <a:moveTo>
                    <a:pt x="32181" y="0"/>
                  </a:moveTo>
                  <a:lnTo>
                    <a:pt x="19652" y="2527"/>
                  </a:lnTo>
                  <a:lnTo>
                    <a:pt x="9423" y="9421"/>
                  </a:lnTo>
                  <a:lnTo>
                    <a:pt x="2528" y="19647"/>
                  </a:lnTo>
                  <a:lnTo>
                    <a:pt x="0" y="32169"/>
                  </a:lnTo>
                  <a:lnTo>
                    <a:pt x="2528" y="44685"/>
                  </a:lnTo>
                  <a:lnTo>
                    <a:pt x="9423" y="54911"/>
                  </a:lnTo>
                  <a:lnTo>
                    <a:pt x="19652" y="61808"/>
                  </a:lnTo>
                  <a:lnTo>
                    <a:pt x="32181" y="64338"/>
                  </a:lnTo>
                  <a:lnTo>
                    <a:pt x="44703" y="61808"/>
                  </a:lnTo>
                  <a:lnTo>
                    <a:pt x="54929" y="54911"/>
                  </a:lnTo>
                  <a:lnTo>
                    <a:pt x="61823" y="44685"/>
                  </a:lnTo>
                  <a:lnTo>
                    <a:pt x="64350" y="32169"/>
                  </a:lnTo>
                  <a:lnTo>
                    <a:pt x="61823" y="19647"/>
                  </a:lnTo>
                  <a:lnTo>
                    <a:pt x="54929" y="9421"/>
                  </a:lnTo>
                  <a:lnTo>
                    <a:pt x="44703" y="2527"/>
                  </a:lnTo>
                  <a:lnTo>
                    <a:pt x="32181" y="0"/>
                  </a:lnTo>
                  <a:close/>
                </a:path>
              </a:pathLst>
            </a:custGeom>
            <a:solidFill>
              <a:srgbClr val="4D84B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717471" y="4155668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40195" y="0"/>
                  </a:moveTo>
                  <a:lnTo>
                    <a:pt x="24549" y="3158"/>
                  </a:lnTo>
                  <a:lnTo>
                    <a:pt x="11772" y="11771"/>
                  </a:lnTo>
                  <a:lnTo>
                    <a:pt x="3158" y="24544"/>
                  </a:lnTo>
                  <a:lnTo>
                    <a:pt x="0" y="40182"/>
                  </a:lnTo>
                  <a:lnTo>
                    <a:pt x="3158" y="55828"/>
                  </a:lnTo>
                  <a:lnTo>
                    <a:pt x="11772" y="68605"/>
                  </a:lnTo>
                  <a:lnTo>
                    <a:pt x="24549" y="77219"/>
                  </a:lnTo>
                  <a:lnTo>
                    <a:pt x="40195" y="80378"/>
                  </a:lnTo>
                  <a:lnTo>
                    <a:pt x="55841" y="77219"/>
                  </a:lnTo>
                  <a:lnTo>
                    <a:pt x="68618" y="68605"/>
                  </a:lnTo>
                  <a:lnTo>
                    <a:pt x="77232" y="55828"/>
                  </a:lnTo>
                  <a:lnTo>
                    <a:pt x="80390" y="40182"/>
                  </a:lnTo>
                  <a:lnTo>
                    <a:pt x="77232" y="24544"/>
                  </a:lnTo>
                  <a:lnTo>
                    <a:pt x="68618" y="11771"/>
                  </a:lnTo>
                  <a:lnTo>
                    <a:pt x="55841" y="3158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2904976" y="5179190"/>
              <a:ext cx="59055" cy="201295"/>
            </a:xfrm>
            <a:custGeom>
              <a:avLst/>
              <a:gdLst/>
              <a:ahLst/>
              <a:cxnLst/>
              <a:rect l="l" t="t" r="r" b="b"/>
              <a:pathLst>
                <a:path w="59055" h="201295">
                  <a:moveTo>
                    <a:pt x="0" y="0"/>
                  </a:moveTo>
                  <a:lnTo>
                    <a:pt x="58495" y="0"/>
                  </a:lnTo>
                  <a:lnTo>
                    <a:pt x="58495" y="200933"/>
                  </a:lnTo>
                </a:path>
              </a:pathLst>
            </a:custGeom>
            <a:ln w="25400">
              <a:solidFill>
                <a:srgbClr val="00760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2904976" y="5571802"/>
              <a:ext cx="59055" cy="923290"/>
            </a:xfrm>
            <a:custGeom>
              <a:avLst/>
              <a:gdLst/>
              <a:ahLst/>
              <a:cxnLst/>
              <a:rect l="l" t="t" r="r" b="b"/>
              <a:pathLst>
                <a:path w="59055" h="923289">
                  <a:moveTo>
                    <a:pt x="0" y="0"/>
                  </a:moveTo>
                  <a:lnTo>
                    <a:pt x="58495" y="0"/>
                  </a:lnTo>
                  <a:lnTo>
                    <a:pt x="58495" y="922978"/>
                  </a:lnTo>
                  <a:lnTo>
                    <a:pt x="8328" y="922978"/>
                  </a:lnTo>
                </a:path>
              </a:pathLst>
            </a:custGeom>
            <a:ln w="25399">
              <a:solidFill>
                <a:srgbClr val="3DA642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4029086" y="3210366"/>
            <a:ext cx="1720551" cy="21333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70"/>
              </a:lnSpc>
              <a:spcBef>
                <a:spcPts val="64"/>
              </a:spcBef>
            </a:pP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LINE</a:t>
            </a:r>
            <a:r>
              <a:rPr sz="762" b="1" kern="0" spc="-22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SEGMENTS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8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common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aesthetics: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310904" y="3448484"/>
            <a:ext cx="1563221" cy="290894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geom_abline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aes(intercept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0,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slope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b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geom_hline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aes(yintercept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lat)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54"/>
              </a:lnSpc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geom_vline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aes(xintercept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long)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4029086" y="3482192"/>
            <a:ext cx="245274" cy="245274"/>
            <a:chOff x="3731524" y="5481228"/>
            <a:chExt cx="386080" cy="386080"/>
          </a:xfrm>
        </p:grpSpPr>
        <p:sp>
          <p:nvSpPr>
            <p:cNvPr id="109" name="object 109"/>
            <p:cNvSpPr/>
            <p:nvPr/>
          </p:nvSpPr>
          <p:spPr>
            <a:xfrm>
              <a:off x="3734282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3781817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29353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3876887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24424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71960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4019494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4067030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4114566" y="5481335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79">
                  <a:moveTo>
                    <a:pt x="0" y="0"/>
                  </a:moveTo>
                  <a:lnTo>
                    <a:pt x="0" y="385489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3731524" y="5864372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3731524" y="5816819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3731524" y="5769268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3731524" y="5721715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3731524" y="5674153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3731524" y="5626601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3731524" y="5579049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3731524" y="5531496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3731524" y="5483933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489" y="0"/>
                  </a:lnTo>
                </a:path>
              </a:pathLst>
            </a:custGeom>
            <a:ln w="541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3836996" y="5562306"/>
              <a:ext cx="201295" cy="86995"/>
            </a:xfrm>
            <a:custGeom>
              <a:avLst/>
              <a:gdLst/>
              <a:ahLst/>
              <a:cxnLst/>
              <a:rect l="l" t="t" r="r" b="b"/>
              <a:pathLst>
                <a:path w="201295" h="86995">
                  <a:moveTo>
                    <a:pt x="200744" y="24156"/>
                  </a:moveTo>
                  <a:lnTo>
                    <a:pt x="7849" y="86832"/>
                  </a:lnTo>
                  <a:lnTo>
                    <a:pt x="0" y="62675"/>
                  </a:lnTo>
                  <a:lnTo>
                    <a:pt x="192895" y="0"/>
                  </a:lnTo>
                  <a:lnTo>
                    <a:pt x="200744" y="24156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3781854" y="5757212"/>
              <a:ext cx="203200" cy="0"/>
            </a:xfrm>
            <a:custGeom>
              <a:avLst/>
              <a:gdLst/>
              <a:ahLst/>
              <a:cxnLst/>
              <a:rect l="l" t="t" r="r" b="b"/>
              <a:pathLst>
                <a:path w="203200">
                  <a:moveTo>
                    <a:pt x="0" y="0"/>
                  </a:moveTo>
                  <a:lnTo>
                    <a:pt x="202822" y="0"/>
                  </a:lnTo>
                </a:path>
              </a:pathLst>
            </a:custGeom>
            <a:ln w="254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67216" y="5634160"/>
              <a:ext cx="0" cy="203200"/>
            </a:xfrm>
            <a:custGeom>
              <a:avLst/>
              <a:gdLst/>
              <a:ahLst/>
              <a:cxnLst/>
              <a:rect l="l" t="t" r="r" b="b"/>
              <a:pathLst>
                <a:path h="203200">
                  <a:moveTo>
                    <a:pt x="0" y="20282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4021018" y="3768417"/>
            <a:ext cx="1873848" cy="201126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b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geom_segment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aes(yend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lat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xend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long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b</a:t>
            </a:r>
            <a:r>
              <a:rPr sz="635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geom_spoke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aes(angle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1:1155,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radius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4024000" y="4139156"/>
            <a:ext cx="1580164" cy="249409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12909" defTabSz="580918">
              <a:spcBef>
                <a:spcPts val="168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ONE</a:t>
            </a:r>
            <a:r>
              <a:rPr sz="762" b="1" kern="0" spc="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VARIABLE</a:t>
            </a:r>
            <a:r>
              <a:rPr sz="762" b="1" kern="0" spc="191" dirty="0">
                <a:solidFill>
                  <a:srgbClr val="4C4C4C"/>
                </a:solidFill>
                <a:latin typeface="Calibri"/>
                <a:cs typeface="Calibri"/>
              </a:rPr>
              <a:t> 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86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84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aes(hwy));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c2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87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ggplot(mpg)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4310905" y="4430178"/>
            <a:ext cx="953262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geom_area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"bin"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4310904" y="4514088"/>
            <a:ext cx="1648744" cy="1324148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geom_density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kernel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"gaussian"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geom_dotplot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geom_freqpoly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geom_histogram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binwidth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5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c2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geom_qq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aes(sample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hwy)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180458" y="4754924"/>
            <a:ext cx="1998502" cy="332063"/>
          </a:xfrm>
          <a:prstGeom prst="rect">
            <a:avLst/>
          </a:prstGeom>
        </p:spPr>
        <p:txBody>
          <a:bodyPr vert="horz" wrap="square" lIns="0" tIns="15733" rIns="0" bIns="0" rtlCol="0">
            <a:spAutoFit/>
          </a:bodyPr>
          <a:lstStyle/>
          <a:p>
            <a:pPr marL="8068" defTabSz="580918">
              <a:spcBef>
                <a:spcPts val="124"/>
              </a:spcBef>
              <a:tabLst>
                <a:tab pos="1990049" algn="l"/>
              </a:tabLst>
            </a:pPr>
            <a:r>
              <a:rPr sz="635" u="dash" kern="0" dirty="0">
                <a:solidFill>
                  <a:sysClr val="windowText" lastClr="000000"/>
                </a:solidFill>
                <a:uFill>
                  <a:solidFill>
                    <a:srgbClr val="4C4C4C"/>
                  </a:solidFill>
                </a:uFill>
                <a:latin typeface="Calibri"/>
                <a:cs typeface="Calibri"/>
              </a:rPr>
              <a:t>	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8154" defTabSz="580918">
              <a:lnSpc>
                <a:spcPts val="854"/>
              </a:lnSpc>
              <a:spcBef>
                <a:spcPts val="73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both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discrete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8154" defTabSz="580918">
              <a:lnSpc>
                <a:spcPts val="702"/>
              </a:lnSpc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91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ggplot(diamonds,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aes(cut,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color))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4029086" y="6023127"/>
            <a:ext cx="841920" cy="2137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discrete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rgbClr val="4C4C4C"/>
                </a:solidFill>
                <a:latin typeface="Courier New"/>
                <a:cs typeface="Courier New"/>
              </a:rPr>
              <a:t>&lt;-</a:t>
            </a:r>
            <a:r>
              <a:rPr sz="572" b="1" kern="0" spc="-172" dirty="0">
                <a:solidFill>
                  <a:srgbClr val="4C4C4C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aes(fl))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4310904" y="6264888"/>
            <a:ext cx="1341748" cy="18768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d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473557" y="1422909"/>
            <a:ext cx="1648744" cy="1611769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115780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geom_label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aes(label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cty),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nudge_x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nudge_y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angle,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color,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family,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fontface,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hjust,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lineheight,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vjust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stroke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geom_quantile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geom_rug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sides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“bl"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 +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geom_smooth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method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lm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52490" algn="just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geom_text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aes(label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cty),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nudge_x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nudge_y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angle,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color,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family,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fontface,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hjust,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lineheight,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vjust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190890" y="3346002"/>
            <a:ext cx="1242104" cy="2137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one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discrete,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one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59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aes(class,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hwy))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473557" y="3697540"/>
            <a:ext cx="1737091" cy="103406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geom_col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geom_boxplot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19055" defTabSz="580918">
              <a:lnSpc>
                <a:spcPts val="661"/>
              </a:lnSpc>
              <a:spcBef>
                <a:spcPts val="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lower,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middle,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upper,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alpha,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635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geom_dotplot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binaxis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"y",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stackdir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“center"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 y, alpha,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 fill,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group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geom_violin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“area"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6473557" y="5125060"/>
            <a:ext cx="1321980" cy="44416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g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geom_count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stroke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51234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geom_jitter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height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2,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190889" y="5723470"/>
            <a:ext cx="2936838" cy="223142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THREE</a:t>
            </a:r>
            <a:r>
              <a:rPr sz="762" b="1" kern="0" spc="-16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VARIABLES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10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seals$z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with(seals,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sqrt(delta_long^2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delta_lat^2));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ggplot(seals,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aes(long,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lat))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8629210" y="5982530"/>
            <a:ext cx="1340134" cy="201126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geom_raster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z),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hjust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0.5,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vjust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0.5,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interpolate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FALSE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8629210" y="6098713"/>
            <a:ext cx="1377248" cy="388840"/>
          </a:xfrm>
          <a:prstGeom prst="rect">
            <a:avLst/>
          </a:prstGeom>
        </p:spPr>
        <p:txBody>
          <a:bodyPr vert="horz" wrap="square" lIns="0" tIns="59705" rIns="0" bIns="0" rtlCol="0">
            <a:spAutoFit/>
          </a:bodyPr>
          <a:lstStyle/>
          <a:p>
            <a:pPr marL="8068" defTabSz="580918">
              <a:spcBef>
                <a:spcPts val="470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407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geom_tile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z)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8635889" y="1422909"/>
            <a:ext cx="1412748" cy="688439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35" b="1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geom_bin2d(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binwidth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c(0.25,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500)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geom_density_2d()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geom_hex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 y, alpha,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 fill,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8350526" y="2254761"/>
            <a:ext cx="1512391" cy="2137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r>
              <a:rPr sz="762" b="1" kern="0" spc="89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function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10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ggplot(economics,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aes(date,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unemploy))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8350525" y="3346002"/>
            <a:ext cx="1890388" cy="30354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19" dirty="0">
                <a:solidFill>
                  <a:srgbClr val="4C4C4C"/>
                </a:solidFill>
                <a:latin typeface="Calibri"/>
                <a:cs typeface="Calibri"/>
              </a:rPr>
              <a:t>visualizing</a:t>
            </a:r>
            <a:r>
              <a:rPr sz="762" b="1" kern="0" spc="64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error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51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df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data.frame(grp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c("A",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"B"),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4:5,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1:2)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ggplot(df,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aes(grp,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fit,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fit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se))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4029086" y="4437820"/>
            <a:ext cx="227524" cy="227524"/>
            <a:chOff x="3731524" y="6985458"/>
            <a:chExt cx="358140" cy="358140"/>
          </a:xfrm>
        </p:grpSpPr>
        <p:sp>
          <p:nvSpPr>
            <p:cNvPr id="148" name="object 148"/>
            <p:cNvSpPr/>
            <p:nvPr/>
          </p:nvSpPr>
          <p:spPr>
            <a:xfrm>
              <a:off x="3734083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3778191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3822301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3866407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3910516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3954626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3998732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4042841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4086950" y="698555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3731524" y="73409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3731524" y="72968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3731524" y="725273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3731524" y="72086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3731524" y="716447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3731524" y="712035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3731524" y="707622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3731524" y="70321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3731524" y="698796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3735278" y="7055420"/>
              <a:ext cx="350520" cy="286385"/>
            </a:xfrm>
            <a:custGeom>
              <a:avLst/>
              <a:gdLst/>
              <a:ahLst/>
              <a:cxnLst/>
              <a:rect l="l" t="t" r="r" b="b"/>
              <a:pathLst>
                <a:path w="350520" h="286384">
                  <a:moveTo>
                    <a:pt x="86365" y="144009"/>
                  </a:moveTo>
                  <a:lnTo>
                    <a:pt x="72951" y="163730"/>
                  </a:lnTo>
                  <a:lnTo>
                    <a:pt x="56473" y="186989"/>
                  </a:lnTo>
                  <a:lnTo>
                    <a:pt x="32331" y="202937"/>
                  </a:lnTo>
                  <a:lnTo>
                    <a:pt x="692" y="218226"/>
                  </a:lnTo>
                  <a:lnTo>
                    <a:pt x="0" y="284567"/>
                  </a:lnTo>
                  <a:lnTo>
                    <a:pt x="348109" y="285785"/>
                  </a:lnTo>
                  <a:lnTo>
                    <a:pt x="349834" y="178249"/>
                  </a:lnTo>
                  <a:lnTo>
                    <a:pt x="102950" y="178249"/>
                  </a:lnTo>
                  <a:lnTo>
                    <a:pt x="86365" y="144009"/>
                  </a:lnTo>
                  <a:close/>
                </a:path>
                <a:path w="350520" h="286384">
                  <a:moveTo>
                    <a:pt x="169017" y="94734"/>
                  </a:moveTo>
                  <a:lnTo>
                    <a:pt x="149044" y="137494"/>
                  </a:lnTo>
                  <a:lnTo>
                    <a:pt x="129590" y="161729"/>
                  </a:lnTo>
                  <a:lnTo>
                    <a:pt x="102950" y="178249"/>
                  </a:lnTo>
                  <a:lnTo>
                    <a:pt x="349834" y="178249"/>
                  </a:lnTo>
                  <a:lnTo>
                    <a:pt x="350383" y="144009"/>
                  </a:lnTo>
                  <a:lnTo>
                    <a:pt x="350427" y="141288"/>
                  </a:lnTo>
                  <a:lnTo>
                    <a:pt x="336535" y="118530"/>
                  </a:lnTo>
                  <a:lnTo>
                    <a:pt x="196846" y="118530"/>
                  </a:lnTo>
                  <a:lnTo>
                    <a:pt x="169017" y="94734"/>
                  </a:lnTo>
                  <a:close/>
                </a:path>
                <a:path w="350520" h="286384">
                  <a:moveTo>
                    <a:pt x="250658" y="0"/>
                  </a:moveTo>
                  <a:lnTo>
                    <a:pt x="234279" y="42429"/>
                  </a:lnTo>
                  <a:lnTo>
                    <a:pt x="214306" y="86753"/>
                  </a:lnTo>
                  <a:lnTo>
                    <a:pt x="196846" y="118530"/>
                  </a:lnTo>
                  <a:lnTo>
                    <a:pt x="336535" y="118530"/>
                  </a:lnTo>
                  <a:lnTo>
                    <a:pt x="320182" y="91738"/>
                  </a:lnTo>
                  <a:lnTo>
                    <a:pt x="300955" y="49806"/>
                  </a:lnTo>
                  <a:lnTo>
                    <a:pt x="272380" y="49806"/>
                  </a:lnTo>
                  <a:lnTo>
                    <a:pt x="250658" y="0"/>
                  </a:lnTo>
                  <a:close/>
                </a:path>
                <a:path w="350520" h="286384">
                  <a:moveTo>
                    <a:pt x="296614" y="40341"/>
                  </a:moveTo>
                  <a:lnTo>
                    <a:pt x="272380" y="49806"/>
                  </a:lnTo>
                  <a:lnTo>
                    <a:pt x="300955" y="49806"/>
                  </a:lnTo>
                  <a:lnTo>
                    <a:pt x="296614" y="40341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7" name="object 167"/>
          <p:cNvGrpSpPr/>
          <p:nvPr/>
        </p:nvGrpSpPr>
        <p:grpSpPr>
          <a:xfrm>
            <a:off x="4029086" y="2284554"/>
            <a:ext cx="227524" cy="227524"/>
            <a:chOff x="3731524" y="3596057"/>
            <a:chExt cx="358140" cy="358140"/>
          </a:xfrm>
        </p:grpSpPr>
        <p:sp>
          <p:nvSpPr>
            <p:cNvPr id="168" name="object 168"/>
            <p:cNvSpPr/>
            <p:nvPr/>
          </p:nvSpPr>
          <p:spPr>
            <a:xfrm>
              <a:off x="3734083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78191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3822301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3866407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3910516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3954626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3998732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4042841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4086950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31524" y="395157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31524" y="39074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3731524" y="38633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3731524" y="38192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31524" y="37750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31524" y="37309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3" name="object 183"/>
            <p:cNvSpPr/>
            <p:nvPr/>
          </p:nvSpPr>
          <p:spPr>
            <a:xfrm>
              <a:off x="3731524" y="36868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4" name="object 184"/>
            <p:cNvSpPr/>
            <p:nvPr/>
          </p:nvSpPr>
          <p:spPr>
            <a:xfrm>
              <a:off x="3731524" y="364270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5" name="object 185"/>
            <p:cNvSpPr/>
            <p:nvPr/>
          </p:nvSpPr>
          <p:spPr>
            <a:xfrm>
              <a:off x="3731524" y="359856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86" name="object 1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3478" y="3666594"/>
              <a:ext cx="238017" cy="219997"/>
            </a:xfrm>
            <a:prstGeom prst="rect">
              <a:avLst/>
            </a:prstGeom>
          </p:spPr>
        </p:pic>
      </p:grpSp>
      <p:grpSp>
        <p:nvGrpSpPr>
          <p:cNvPr id="187" name="object 187"/>
          <p:cNvGrpSpPr/>
          <p:nvPr/>
        </p:nvGrpSpPr>
        <p:grpSpPr>
          <a:xfrm>
            <a:off x="4028153" y="2007753"/>
            <a:ext cx="228331" cy="227524"/>
            <a:chOff x="3730056" y="3160351"/>
            <a:chExt cx="359410" cy="358140"/>
          </a:xfrm>
        </p:grpSpPr>
        <p:sp>
          <p:nvSpPr>
            <p:cNvPr id="188" name="object 188"/>
            <p:cNvSpPr/>
            <p:nvPr/>
          </p:nvSpPr>
          <p:spPr>
            <a:xfrm>
              <a:off x="3734083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3778191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object 190"/>
            <p:cNvSpPr/>
            <p:nvPr/>
          </p:nvSpPr>
          <p:spPr>
            <a:xfrm>
              <a:off x="3822301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object 191"/>
            <p:cNvSpPr/>
            <p:nvPr/>
          </p:nvSpPr>
          <p:spPr>
            <a:xfrm>
              <a:off x="3866407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2" name="object 192"/>
            <p:cNvSpPr/>
            <p:nvPr/>
          </p:nvSpPr>
          <p:spPr>
            <a:xfrm>
              <a:off x="3910516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3954626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object 194"/>
            <p:cNvSpPr/>
            <p:nvPr/>
          </p:nvSpPr>
          <p:spPr>
            <a:xfrm>
              <a:off x="3998732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object 195"/>
            <p:cNvSpPr/>
            <p:nvPr/>
          </p:nvSpPr>
          <p:spPr>
            <a:xfrm>
              <a:off x="4042841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object 196"/>
            <p:cNvSpPr/>
            <p:nvPr/>
          </p:nvSpPr>
          <p:spPr>
            <a:xfrm>
              <a:off x="4086950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object 197"/>
            <p:cNvSpPr/>
            <p:nvPr/>
          </p:nvSpPr>
          <p:spPr>
            <a:xfrm>
              <a:off x="3731524" y="351587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object 198"/>
            <p:cNvSpPr/>
            <p:nvPr/>
          </p:nvSpPr>
          <p:spPr>
            <a:xfrm>
              <a:off x="3731524" y="34717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31524" y="342762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31524" y="338349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3731524" y="33393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2" name="object 202"/>
            <p:cNvSpPr/>
            <p:nvPr/>
          </p:nvSpPr>
          <p:spPr>
            <a:xfrm>
              <a:off x="3731524" y="32952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object 203"/>
            <p:cNvSpPr/>
            <p:nvPr/>
          </p:nvSpPr>
          <p:spPr>
            <a:xfrm>
              <a:off x="3731524" y="32511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object 204"/>
            <p:cNvSpPr/>
            <p:nvPr/>
          </p:nvSpPr>
          <p:spPr>
            <a:xfrm>
              <a:off x="3731524" y="32069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object 205"/>
            <p:cNvSpPr/>
            <p:nvPr/>
          </p:nvSpPr>
          <p:spPr>
            <a:xfrm>
              <a:off x="3731524" y="31628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object 206"/>
            <p:cNvSpPr/>
            <p:nvPr/>
          </p:nvSpPr>
          <p:spPr>
            <a:xfrm>
              <a:off x="3736406" y="3209420"/>
              <a:ext cx="344170" cy="252095"/>
            </a:xfrm>
            <a:custGeom>
              <a:avLst/>
              <a:gdLst/>
              <a:ahLst/>
              <a:cxnLst/>
              <a:rect l="l" t="t" r="r" b="b"/>
              <a:pathLst>
                <a:path w="344170" h="252095">
                  <a:moveTo>
                    <a:pt x="0" y="211462"/>
                  </a:moveTo>
                  <a:lnTo>
                    <a:pt x="35860" y="111134"/>
                  </a:lnTo>
                  <a:lnTo>
                    <a:pt x="90609" y="162400"/>
                  </a:lnTo>
                  <a:lnTo>
                    <a:pt x="154781" y="65263"/>
                  </a:lnTo>
                  <a:lnTo>
                    <a:pt x="229858" y="134012"/>
                  </a:lnTo>
                  <a:lnTo>
                    <a:pt x="278725" y="0"/>
                  </a:lnTo>
                  <a:lnTo>
                    <a:pt x="310125" y="251607"/>
                  </a:lnTo>
                  <a:lnTo>
                    <a:pt x="343927" y="50592"/>
                  </a:lnTo>
                </a:path>
              </a:pathLst>
            </a:custGeom>
            <a:ln w="12699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4029086" y="2838158"/>
            <a:ext cx="227524" cy="227524"/>
            <a:chOff x="3731524" y="4467470"/>
            <a:chExt cx="358140" cy="358140"/>
          </a:xfrm>
        </p:grpSpPr>
        <p:sp>
          <p:nvSpPr>
            <p:cNvPr id="208" name="object 208"/>
            <p:cNvSpPr/>
            <p:nvPr/>
          </p:nvSpPr>
          <p:spPr>
            <a:xfrm>
              <a:off x="3734083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object 209"/>
            <p:cNvSpPr/>
            <p:nvPr/>
          </p:nvSpPr>
          <p:spPr>
            <a:xfrm>
              <a:off x="3778191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object 210"/>
            <p:cNvSpPr/>
            <p:nvPr/>
          </p:nvSpPr>
          <p:spPr>
            <a:xfrm>
              <a:off x="3822301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object 211"/>
            <p:cNvSpPr/>
            <p:nvPr/>
          </p:nvSpPr>
          <p:spPr>
            <a:xfrm>
              <a:off x="3866407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10516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object 213"/>
            <p:cNvSpPr/>
            <p:nvPr/>
          </p:nvSpPr>
          <p:spPr>
            <a:xfrm>
              <a:off x="3954626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98732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object 215"/>
            <p:cNvSpPr/>
            <p:nvPr/>
          </p:nvSpPr>
          <p:spPr>
            <a:xfrm>
              <a:off x="4042841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6" name="object 216"/>
            <p:cNvSpPr/>
            <p:nvPr/>
          </p:nvSpPr>
          <p:spPr>
            <a:xfrm>
              <a:off x="4086950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object 217"/>
            <p:cNvSpPr/>
            <p:nvPr/>
          </p:nvSpPr>
          <p:spPr>
            <a:xfrm>
              <a:off x="3731524" y="482299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8" name="object 218"/>
            <p:cNvSpPr/>
            <p:nvPr/>
          </p:nvSpPr>
          <p:spPr>
            <a:xfrm>
              <a:off x="3731524" y="47788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9" name="object 219"/>
            <p:cNvSpPr/>
            <p:nvPr/>
          </p:nvSpPr>
          <p:spPr>
            <a:xfrm>
              <a:off x="3731524" y="47347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object 220"/>
            <p:cNvSpPr/>
            <p:nvPr/>
          </p:nvSpPr>
          <p:spPr>
            <a:xfrm>
              <a:off x="3731524" y="469061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3731524" y="464648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2" name="object 222"/>
            <p:cNvSpPr/>
            <p:nvPr/>
          </p:nvSpPr>
          <p:spPr>
            <a:xfrm>
              <a:off x="3731524" y="46023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3" name="object 223"/>
            <p:cNvSpPr/>
            <p:nvPr/>
          </p:nvSpPr>
          <p:spPr>
            <a:xfrm>
              <a:off x="3731524" y="455823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4" name="object 224"/>
            <p:cNvSpPr/>
            <p:nvPr/>
          </p:nvSpPr>
          <p:spPr>
            <a:xfrm>
              <a:off x="3731524" y="451411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5" name="object 225"/>
            <p:cNvSpPr/>
            <p:nvPr/>
          </p:nvSpPr>
          <p:spPr>
            <a:xfrm>
              <a:off x="3731524" y="446998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6" name="object 226"/>
            <p:cNvSpPr/>
            <p:nvPr/>
          </p:nvSpPr>
          <p:spPr>
            <a:xfrm>
              <a:off x="3736906" y="4550133"/>
              <a:ext cx="351790" cy="226060"/>
            </a:xfrm>
            <a:custGeom>
              <a:avLst/>
              <a:gdLst/>
              <a:ahLst/>
              <a:cxnLst/>
              <a:rect l="l" t="t" r="r" b="b"/>
              <a:pathLst>
                <a:path w="351789" h="226060">
                  <a:moveTo>
                    <a:pt x="85545" y="120157"/>
                  </a:moveTo>
                  <a:lnTo>
                    <a:pt x="72152" y="139849"/>
                  </a:lnTo>
                  <a:lnTo>
                    <a:pt x="55699" y="163074"/>
                  </a:lnTo>
                  <a:lnTo>
                    <a:pt x="31592" y="178998"/>
                  </a:lnTo>
                  <a:lnTo>
                    <a:pt x="0" y="194265"/>
                  </a:lnTo>
                  <a:lnTo>
                    <a:pt x="1054" y="225642"/>
                  </a:lnTo>
                  <a:lnTo>
                    <a:pt x="29979" y="216763"/>
                  </a:lnTo>
                  <a:lnTo>
                    <a:pt x="66230" y="199047"/>
                  </a:lnTo>
                  <a:lnTo>
                    <a:pt x="82158" y="185169"/>
                  </a:lnTo>
                  <a:lnTo>
                    <a:pt x="163055" y="185169"/>
                  </a:lnTo>
                  <a:lnTo>
                    <a:pt x="163882" y="184533"/>
                  </a:lnTo>
                  <a:lnTo>
                    <a:pt x="216227" y="184533"/>
                  </a:lnTo>
                  <a:lnTo>
                    <a:pt x="237321" y="154346"/>
                  </a:lnTo>
                  <a:lnTo>
                    <a:pt x="102108" y="154346"/>
                  </a:lnTo>
                  <a:lnTo>
                    <a:pt x="85545" y="120157"/>
                  </a:lnTo>
                  <a:close/>
                </a:path>
                <a:path w="351789" h="226060">
                  <a:moveTo>
                    <a:pt x="163055" y="185169"/>
                  </a:moveTo>
                  <a:lnTo>
                    <a:pt x="82158" y="185169"/>
                  </a:lnTo>
                  <a:lnTo>
                    <a:pt x="95799" y="205532"/>
                  </a:lnTo>
                  <a:lnTo>
                    <a:pt x="123761" y="215425"/>
                  </a:lnTo>
                  <a:lnTo>
                    <a:pt x="163055" y="185169"/>
                  </a:lnTo>
                  <a:close/>
                </a:path>
                <a:path w="351789" h="226060">
                  <a:moveTo>
                    <a:pt x="216227" y="184533"/>
                  </a:moveTo>
                  <a:lnTo>
                    <a:pt x="163882" y="184533"/>
                  </a:lnTo>
                  <a:lnTo>
                    <a:pt x="200750" y="206681"/>
                  </a:lnTo>
                  <a:lnTo>
                    <a:pt x="216227" y="184533"/>
                  </a:lnTo>
                  <a:close/>
                </a:path>
                <a:path w="351789" h="226060">
                  <a:moveTo>
                    <a:pt x="351064" y="120157"/>
                  </a:moveTo>
                  <a:lnTo>
                    <a:pt x="305188" y="120157"/>
                  </a:lnTo>
                  <a:lnTo>
                    <a:pt x="351161" y="175428"/>
                  </a:lnTo>
                  <a:lnTo>
                    <a:pt x="351064" y="120157"/>
                  </a:lnTo>
                  <a:close/>
                </a:path>
                <a:path w="351789" h="226060">
                  <a:moveTo>
                    <a:pt x="168078" y="70954"/>
                  </a:moveTo>
                  <a:lnTo>
                    <a:pt x="148134" y="113652"/>
                  </a:lnTo>
                  <a:lnTo>
                    <a:pt x="128709" y="137850"/>
                  </a:lnTo>
                  <a:lnTo>
                    <a:pt x="102108" y="154346"/>
                  </a:lnTo>
                  <a:lnTo>
                    <a:pt x="237321" y="154346"/>
                  </a:lnTo>
                  <a:lnTo>
                    <a:pt x="258414" y="124162"/>
                  </a:lnTo>
                  <a:lnTo>
                    <a:pt x="300588" y="124162"/>
                  </a:lnTo>
                  <a:lnTo>
                    <a:pt x="304959" y="120157"/>
                  </a:lnTo>
                  <a:lnTo>
                    <a:pt x="351064" y="120157"/>
                  </a:lnTo>
                  <a:lnTo>
                    <a:pt x="351019" y="94716"/>
                  </a:lnTo>
                  <a:lnTo>
                    <a:pt x="195865" y="94716"/>
                  </a:lnTo>
                  <a:lnTo>
                    <a:pt x="168078" y="70954"/>
                  </a:lnTo>
                  <a:close/>
                </a:path>
                <a:path w="351789" h="226060">
                  <a:moveTo>
                    <a:pt x="300588" y="124162"/>
                  </a:moveTo>
                  <a:lnTo>
                    <a:pt x="258414" y="124162"/>
                  </a:lnTo>
                  <a:lnTo>
                    <a:pt x="272743" y="149678"/>
                  </a:lnTo>
                  <a:lnTo>
                    <a:pt x="300588" y="124162"/>
                  </a:lnTo>
                  <a:close/>
                </a:path>
                <a:path w="351789" h="226060">
                  <a:moveTo>
                    <a:pt x="249598" y="0"/>
                  </a:moveTo>
                  <a:lnTo>
                    <a:pt x="233243" y="18727"/>
                  </a:lnTo>
                  <a:lnTo>
                    <a:pt x="213299" y="62985"/>
                  </a:lnTo>
                  <a:lnTo>
                    <a:pt x="195865" y="94716"/>
                  </a:lnTo>
                  <a:lnTo>
                    <a:pt x="351019" y="94716"/>
                  </a:lnTo>
                  <a:lnTo>
                    <a:pt x="350965" y="64020"/>
                  </a:lnTo>
                  <a:lnTo>
                    <a:pt x="325010" y="50529"/>
                  </a:lnTo>
                  <a:lnTo>
                    <a:pt x="303721" y="26093"/>
                  </a:lnTo>
                  <a:lnTo>
                    <a:pt x="271288" y="26093"/>
                  </a:lnTo>
                  <a:lnTo>
                    <a:pt x="249598" y="0"/>
                  </a:lnTo>
                  <a:close/>
                </a:path>
                <a:path w="351789" h="226060">
                  <a:moveTo>
                    <a:pt x="295487" y="16642"/>
                  </a:moveTo>
                  <a:lnTo>
                    <a:pt x="271288" y="26093"/>
                  </a:lnTo>
                  <a:lnTo>
                    <a:pt x="303721" y="26093"/>
                  </a:lnTo>
                  <a:lnTo>
                    <a:pt x="295487" y="16642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27" name="object 227"/>
          <p:cNvGrpSpPr/>
          <p:nvPr/>
        </p:nvGrpSpPr>
        <p:grpSpPr>
          <a:xfrm>
            <a:off x="4029086" y="2561356"/>
            <a:ext cx="227524" cy="227524"/>
            <a:chOff x="3731524" y="4031764"/>
            <a:chExt cx="358140" cy="358140"/>
          </a:xfrm>
        </p:grpSpPr>
        <p:sp>
          <p:nvSpPr>
            <p:cNvPr id="228" name="object 228"/>
            <p:cNvSpPr/>
            <p:nvPr/>
          </p:nvSpPr>
          <p:spPr>
            <a:xfrm>
              <a:off x="3734083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9" name="object 229"/>
            <p:cNvSpPr/>
            <p:nvPr/>
          </p:nvSpPr>
          <p:spPr>
            <a:xfrm>
              <a:off x="3778191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object 230"/>
            <p:cNvSpPr/>
            <p:nvPr/>
          </p:nvSpPr>
          <p:spPr>
            <a:xfrm>
              <a:off x="3822301" y="4031862"/>
              <a:ext cx="220979" cy="358140"/>
            </a:xfrm>
            <a:custGeom>
              <a:avLst/>
              <a:gdLst/>
              <a:ahLst/>
              <a:cxnLst/>
              <a:rect l="l" t="t" r="r" b="b"/>
              <a:pathLst>
                <a:path w="220979" h="358139">
                  <a:moveTo>
                    <a:pt x="0" y="251546"/>
                  </a:moveTo>
                  <a:lnTo>
                    <a:pt x="0" y="357696"/>
                  </a:lnTo>
                </a:path>
                <a:path w="220979" h="358139">
                  <a:moveTo>
                    <a:pt x="0" y="0"/>
                  </a:moveTo>
                  <a:lnTo>
                    <a:pt x="0" y="103108"/>
                  </a:lnTo>
                </a:path>
                <a:path w="220979" h="358139">
                  <a:moveTo>
                    <a:pt x="44105" y="251546"/>
                  </a:moveTo>
                  <a:lnTo>
                    <a:pt x="44105" y="357696"/>
                  </a:lnTo>
                </a:path>
                <a:path w="220979" h="358139">
                  <a:moveTo>
                    <a:pt x="44105" y="0"/>
                  </a:moveTo>
                  <a:lnTo>
                    <a:pt x="44105" y="103108"/>
                  </a:lnTo>
                </a:path>
                <a:path w="220979" h="358139">
                  <a:moveTo>
                    <a:pt x="88215" y="251546"/>
                  </a:moveTo>
                  <a:lnTo>
                    <a:pt x="88215" y="357696"/>
                  </a:lnTo>
                </a:path>
                <a:path w="220979" h="358139">
                  <a:moveTo>
                    <a:pt x="88215" y="0"/>
                  </a:moveTo>
                  <a:lnTo>
                    <a:pt x="88215" y="103108"/>
                  </a:lnTo>
                </a:path>
                <a:path w="220979" h="358139">
                  <a:moveTo>
                    <a:pt x="132325" y="251546"/>
                  </a:moveTo>
                  <a:lnTo>
                    <a:pt x="132325" y="357696"/>
                  </a:lnTo>
                </a:path>
                <a:path w="220979" h="358139">
                  <a:moveTo>
                    <a:pt x="132325" y="0"/>
                  </a:moveTo>
                  <a:lnTo>
                    <a:pt x="132325" y="103108"/>
                  </a:lnTo>
                </a:path>
                <a:path w="220979" h="358139">
                  <a:moveTo>
                    <a:pt x="176430" y="251546"/>
                  </a:moveTo>
                  <a:lnTo>
                    <a:pt x="176430" y="357696"/>
                  </a:lnTo>
                </a:path>
                <a:path w="220979" h="358139">
                  <a:moveTo>
                    <a:pt x="176430" y="0"/>
                  </a:moveTo>
                  <a:lnTo>
                    <a:pt x="176430" y="103108"/>
                  </a:lnTo>
                </a:path>
                <a:path w="220979" h="358139">
                  <a:moveTo>
                    <a:pt x="220540" y="251546"/>
                  </a:moveTo>
                  <a:lnTo>
                    <a:pt x="220540" y="357696"/>
                  </a:lnTo>
                </a:path>
                <a:path w="220979" h="358139">
                  <a:moveTo>
                    <a:pt x="220540" y="0"/>
                  </a:moveTo>
                  <a:lnTo>
                    <a:pt x="220540" y="103108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object 231"/>
            <p:cNvSpPr/>
            <p:nvPr/>
          </p:nvSpPr>
          <p:spPr>
            <a:xfrm>
              <a:off x="4086950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2" name="object 232"/>
            <p:cNvSpPr/>
            <p:nvPr/>
          </p:nvSpPr>
          <p:spPr>
            <a:xfrm>
              <a:off x="3731524" y="43872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3" name="object 233"/>
            <p:cNvSpPr/>
            <p:nvPr/>
          </p:nvSpPr>
          <p:spPr>
            <a:xfrm>
              <a:off x="3731524" y="43431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4" name="object 234"/>
            <p:cNvSpPr/>
            <p:nvPr/>
          </p:nvSpPr>
          <p:spPr>
            <a:xfrm>
              <a:off x="3731524" y="42990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object 235"/>
            <p:cNvSpPr/>
            <p:nvPr/>
          </p:nvSpPr>
          <p:spPr>
            <a:xfrm>
              <a:off x="3731524" y="4166655"/>
              <a:ext cx="358140" cy="88265"/>
            </a:xfrm>
            <a:custGeom>
              <a:avLst/>
              <a:gdLst/>
              <a:ahLst/>
              <a:cxnLst/>
              <a:rect l="l" t="t" r="r" b="b"/>
              <a:pathLst>
                <a:path w="358139" h="88264">
                  <a:moveTo>
                    <a:pt x="0" y="88257"/>
                  </a:moveTo>
                  <a:lnTo>
                    <a:pt x="47567" y="88257"/>
                  </a:lnTo>
                </a:path>
                <a:path w="358139" h="88264">
                  <a:moveTo>
                    <a:pt x="314357" y="88257"/>
                  </a:moveTo>
                  <a:lnTo>
                    <a:pt x="357696" y="88257"/>
                  </a:lnTo>
                </a:path>
                <a:path w="358139" h="88264">
                  <a:moveTo>
                    <a:pt x="0" y="44123"/>
                  </a:moveTo>
                  <a:lnTo>
                    <a:pt x="47567" y="44123"/>
                  </a:lnTo>
                </a:path>
                <a:path w="358139" h="88264">
                  <a:moveTo>
                    <a:pt x="314357" y="44123"/>
                  </a:moveTo>
                  <a:lnTo>
                    <a:pt x="357696" y="44123"/>
                  </a:lnTo>
                </a:path>
                <a:path w="358139" h="88264">
                  <a:moveTo>
                    <a:pt x="0" y="0"/>
                  </a:moveTo>
                  <a:lnTo>
                    <a:pt x="47567" y="0"/>
                  </a:lnTo>
                </a:path>
                <a:path w="358139" h="88264">
                  <a:moveTo>
                    <a:pt x="314357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object 236"/>
            <p:cNvSpPr/>
            <p:nvPr/>
          </p:nvSpPr>
          <p:spPr>
            <a:xfrm>
              <a:off x="3731524" y="41225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7" name="object 237"/>
            <p:cNvSpPr/>
            <p:nvPr/>
          </p:nvSpPr>
          <p:spPr>
            <a:xfrm>
              <a:off x="3731524" y="407840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8" name="object 238"/>
            <p:cNvSpPr/>
            <p:nvPr/>
          </p:nvSpPr>
          <p:spPr>
            <a:xfrm>
              <a:off x="3731524" y="403427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9" name="object 239"/>
            <p:cNvSpPr/>
            <p:nvPr/>
          </p:nvSpPr>
          <p:spPr>
            <a:xfrm>
              <a:off x="3779092" y="4134971"/>
              <a:ext cx="267335" cy="148590"/>
            </a:xfrm>
            <a:custGeom>
              <a:avLst/>
              <a:gdLst/>
              <a:ahLst/>
              <a:cxnLst/>
              <a:rect l="l" t="t" r="r" b="b"/>
              <a:pathLst>
                <a:path w="267335" h="148589">
                  <a:moveTo>
                    <a:pt x="266790" y="0"/>
                  </a:moveTo>
                  <a:lnTo>
                    <a:pt x="0" y="0"/>
                  </a:lnTo>
                  <a:lnTo>
                    <a:pt x="0" y="148437"/>
                  </a:lnTo>
                  <a:lnTo>
                    <a:pt x="266790" y="148437"/>
                  </a:lnTo>
                  <a:lnTo>
                    <a:pt x="26679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40" name="object 240"/>
          <p:cNvGrpSpPr/>
          <p:nvPr/>
        </p:nvGrpSpPr>
        <p:grpSpPr>
          <a:xfrm>
            <a:off x="4029086" y="1730950"/>
            <a:ext cx="227524" cy="227524"/>
            <a:chOff x="3731524" y="2724644"/>
            <a:chExt cx="358140" cy="358140"/>
          </a:xfrm>
        </p:grpSpPr>
        <p:sp>
          <p:nvSpPr>
            <p:cNvPr id="241" name="object 241"/>
            <p:cNvSpPr/>
            <p:nvPr/>
          </p:nvSpPr>
          <p:spPr>
            <a:xfrm>
              <a:off x="3734083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object 242"/>
            <p:cNvSpPr/>
            <p:nvPr/>
          </p:nvSpPr>
          <p:spPr>
            <a:xfrm>
              <a:off x="3778191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3" name="object 243"/>
            <p:cNvSpPr/>
            <p:nvPr/>
          </p:nvSpPr>
          <p:spPr>
            <a:xfrm>
              <a:off x="3822301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object 244"/>
            <p:cNvSpPr/>
            <p:nvPr/>
          </p:nvSpPr>
          <p:spPr>
            <a:xfrm>
              <a:off x="3866407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10516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object 246"/>
            <p:cNvSpPr/>
            <p:nvPr/>
          </p:nvSpPr>
          <p:spPr>
            <a:xfrm>
              <a:off x="3954626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7" name="object 247"/>
            <p:cNvSpPr/>
            <p:nvPr/>
          </p:nvSpPr>
          <p:spPr>
            <a:xfrm>
              <a:off x="3998732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8" name="object 248"/>
            <p:cNvSpPr/>
            <p:nvPr/>
          </p:nvSpPr>
          <p:spPr>
            <a:xfrm>
              <a:off x="4042841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9" name="object 249"/>
            <p:cNvSpPr/>
            <p:nvPr/>
          </p:nvSpPr>
          <p:spPr>
            <a:xfrm>
              <a:off x="4086950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0" name="object 250"/>
            <p:cNvSpPr/>
            <p:nvPr/>
          </p:nvSpPr>
          <p:spPr>
            <a:xfrm>
              <a:off x="3731524" y="308016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1" name="object 251"/>
            <p:cNvSpPr/>
            <p:nvPr/>
          </p:nvSpPr>
          <p:spPr>
            <a:xfrm>
              <a:off x="3731524" y="30360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2" name="object 252"/>
            <p:cNvSpPr/>
            <p:nvPr/>
          </p:nvSpPr>
          <p:spPr>
            <a:xfrm>
              <a:off x="3731524" y="29919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3" name="object 253"/>
            <p:cNvSpPr/>
            <p:nvPr/>
          </p:nvSpPr>
          <p:spPr>
            <a:xfrm>
              <a:off x="3731524" y="294779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4" name="object 254"/>
            <p:cNvSpPr/>
            <p:nvPr/>
          </p:nvSpPr>
          <p:spPr>
            <a:xfrm>
              <a:off x="3731524" y="29036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object 255"/>
            <p:cNvSpPr/>
            <p:nvPr/>
          </p:nvSpPr>
          <p:spPr>
            <a:xfrm>
              <a:off x="3731524" y="28595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6" name="object 256"/>
            <p:cNvSpPr/>
            <p:nvPr/>
          </p:nvSpPr>
          <p:spPr>
            <a:xfrm>
              <a:off x="3731524" y="28154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7" name="object 257"/>
            <p:cNvSpPr/>
            <p:nvPr/>
          </p:nvSpPr>
          <p:spPr>
            <a:xfrm>
              <a:off x="3731524" y="277128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8" name="object 258"/>
            <p:cNvSpPr/>
            <p:nvPr/>
          </p:nvSpPr>
          <p:spPr>
            <a:xfrm>
              <a:off x="3731524" y="27271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59" name="object 2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6993" y="2813617"/>
              <a:ext cx="204405" cy="129543"/>
            </a:xfrm>
            <a:prstGeom prst="rect">
              <a:avLst/>
            </a:prstGeom>
          </p:spPr>
        </p:pic>
      </p:grpSp>
      <p:grpSp>
        <p:nvGrpSpPr>
          <p:cNvPr id="260" name="object 260"/>
          <p:cNvGrpSpPr/>
          <p:nvPr/>
        </p:nvGrpSpPr>
        <p:grpSpPr>
          <a:xfrm>
            <a:off x="4025954" y="4690653"/>
            <a:ext cx="234382" cy="986342"/>
            <a:chOff x="3726593" y="7383435"/>
            <a:chExt cx="368935" cy="1552575"/>
          </a:xfrm>
        </p:grpSpPr>
        <p:sp>
          <p:nvSpPr>
            <p:cNvPr id="261" name="object 261"/>
            <p:cNvSpPr/>
            <p:nvPr/>
          </p:nvSpPr>
          <p:spPr>
            <a:xfrm>
              <a:off x="3734083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2" name="object 262"/>
            <p:cNvSpPr/>
            <p:nvPr/>
          </p:nvSpPr>
          <p:spPr>
            <a:xfrm>
              <a:off x="3778191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object 263"/>
            <p:cNvSpPr/>
            <p:nvPr/>
          </p:nvSpPr>
          <p:spPr>
            <a:xfrm>
              <a:off x="3822301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object 264"/>
            <p:cNvSpPr/>
            <p:nvPr/>
          </p:nvSpPr>
          <p:spPr>
            <a:xfrm>
              <a:off x="3866406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object 265"/>
            <p:cNvSpPr/>
            <p:nvPr/>
          </p:nvSpPr>
          <p:spPr>
            <a:xfrm>
              <a:off x="3910516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object 266"/>
            <p:cNvSpPr/>
            <p:nvPr/>
          </p:nvSpPr>
          <p:spPr>
            <a:xfrm>
              <a:off x="3954626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object 267"/>
            <p:cNvSpPr/>
            <p:nvPr/>
          </p:nvSpPr>
          <p:spPr>
            <a:xfrm>
              <a:off x="3998731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8" name="object 268"/>
            <p:cNvSpPr/>
            <p:nvPr/>
          </p:nvSpPr>
          <p:spPr>
            <a:xfrm>
              <a:off x="4042841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object 269"/>
            <p:cNvSpPr/>
            <p:nvPr/>
          </p:nvSpPr>
          <p:spPr>
            <a:xfrm>
              <a:off x="4086950" y="738353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0" name="object 270"/>
            <p:cNvSpPr/>
            <p:nvPr/>
          </p:nvSpPr>
          <p:spPr>
            <a:xfrm>
              <a:off x="3731523" y="77389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1" name="object 271"/>
            <p:cNvSpPr/>
            <p:nvPr/>
          </p:nvSpPr>
          <p:spPr>
            <a:xfrm>
              <a:off x="3731523" y="76948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object 272"/>
            <p:cNvSpPr/>
            <p:nvPr/>
          </p:nvSpPr>
          <p:spPr>
            <a:xfrm>
              <a:off x="3731523" y="76507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31523" y="76065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31523" y="756245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31523" y="751832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object 276"/>
            <p:cNvSpPr/>
            <p:nvPr/>
          </p:nvSpPr>
          <p:spPr>
            <a:xfrm>
              <a:off x="3731523" y="74742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7" name="object 277"/>
            <p:cNvSpPr/>
            <p:nvPr/>
          </p:nvSpPr>
          <p:spPr>
            <a:xfrm>
              <a:off x="3731523" y="74300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8" name="object 278"/>
            <p:cNvSpPr/>
            <p:nvPr/>
          </p:nvSpPr>
          <p:spPr>
            <a:xfrm>
              <a:off x="3731523" y="738594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9" name="object 279"/>
            <p:cNvSpPr/>
            <p:nvPr/>
          </p:nvSpPr>
          <p:spPr>
            <a:xfrm>
              <a:off x="3732943" y="7455169"/>
              <a:ext cx="351790" cy="219075"/>
            </a:xfrm>
            <a:custGeom>
              <a:avLst/>
              <a:gdLst/>
              <a:ahLst/>
              <a:cxnLst/>
              <a:rect l="l" t="t" r="r" b="b"/>
              <a:pathLst>
                <a:path w="351789" h="219075">
                  <a:moveTo>
                    <a:pt x="0" y="217336"/>
                  </a:moveTo>
                  <a:lnTo>
                    <a:pt x="11322" y="218743"/>
                  </a:lnTo>
                  <a:lnTo>
                    <a:pt x="22541" y="217875"/>
                  </a:lnTo>
                  <a:lnTo>
                    <a:pt x="33351" y="214803"/>
                  </a:lnTo>
                  <a:lnTo>
                    <a:pt x="66532" y="184851"/>
                  </a:lnTo>
                  <a:lnTo>
                    <a:pt x="89123" y="139931"/>
                  </a:lnTo>
                  <a:lnTo>
                    <a:pt x="103668" y="102925"/>
                  </a:lnTo>
                  <a:lnTo>
                    <a:pt x="118246" y="65478"/>
                  </a:lnTo>
                  <a:lnTo>
                    <a:pt x="135085" y="29120"/>
                  </a:lnTo>
                  <a:lnTo>
                    <a:pt x="141106" y="18831"/>
                  </a:lnTo>
                  <a:lnTo>
                    <a:pt x="148290" y="9818"/>
                  </a:lnTo>
                  <a:lnTo>
                    <a:pt x="157102" y="3205"/>
                  </a:lnTo>
                  <a:lnTo>
                    <a:pt x="168009" y="115"/>
                  </a:lnTo>
                  <a:lnTo>
                    <a:pt x="180603" y="1513"/>
                  </a:lnTo>
                  <a:lnTo>
                    <a:pt x="221756" y="61063"/>
                  </a:lnTo>
                  <a:lnTo>
                    <a:pt x="234227" y="97442"/>
                  </a:lnTo>
                  <a:lnTo>
                    <a:pt x="246391" y="133460"/>
                  </a:lnTo>
                  <a:lnTo>
                    <a:pt x="261352" y="166786"/>
                  </a:lnTo>
                  <a:lnTo>
                    <a:pt x="296772" y="206941"/>
                  </a:lnTo>
                  <a:lnTo>
                    <a:pt x="331870" y="218944"/>
                  </a:lnTo>
                  <a:lnTo>
                    <a:pt x="341797" y="218906"/>
                  </a:lnTo>
                  <a:lnTo>
                    <a:pt x="351730" y="217444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object 280"/>
            <p:cNvSpPr/>
            <p:nvPr/>
          </p:nvSpPr>
          <p:spPr>
            <a:xfrm>
              <a:off x="3734083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3778191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2" name="object 282"/>
            <p:cNvSpPr/>
            <p:nvPr/>
          </p:nvSpPr>
          <p:spPr>
            <a:xfrm>
              <a:off x="3822301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3" name="object 283"/>
            <p:cNvSpPr/>
            <p:nvPr/>
          </p:nvSpPr>
          <p:spPr>
            <a:xfrm>
              <a:off x="3866406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4" name="object 284"/>
            <p:cNvSpPr/>
            <p:nvPr/>
          </p:nvSpPr>
          <p:spPr>
            <a:xfrm>
              <a:off x="3910516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5" name="object 285"/>
            <p:cNvSpPr/>
            <p:nvPr/>
          </p:nvSpPr>
          <p:spPr>
            <a:xfrm>
              <a:off x="3954626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object 286"/>
            <p:cNvSpPr/>
            <p:nvPr/>
          </p:nvSpPr>
          <p:spPr>
            <a:xfrm>
              <a:off x="3998731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4042841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object 288"/>
            <p:cNvSpPr/>
            <p:nvPr/>
          </p:nvSpPr>
          <p:spPr>
            <a:xfrm>
              <a:off x="4086950" y="817948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9" name="object 289"/>
            <p:cNvSpPr/>
            <p:nvPr/>
          </p:nvSpPr>
          <p:spPr>
            <a:xfrm>
              <a:off x="3731523" y="85349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0" name="object 290"/>
            <p:cNvSpPr/>
            <p:nvPr/>
          </p:nvSpPr>
          <p:spPr>
            <a:xfrm>
              <a:off x="3731523" y="84907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object 291"/>
            <p:cNvSpPr/>
            <p:nvPr/>
          </p:nvSpPr>
          <p:spPr>
            <a:xfrm>
              <a:off x="3731523" y="84466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2" name="object 292"/>
            <p:cNvSpPr/>
            <p:nvPr/>
          </p:nvSpPr>
          <p:spPr>
            <a:xfrm>
              <a:off x="3731523" y="840253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3" name="object 293"/>
            <p:cNvSpPr/>
            <p:nvPr/>
          </p:nvSpPr>
          <p:spPr>
            <a:xfrm>
              <a:off x="3731523" y="83584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4" name="object 294"/>
            <p:cNvSpPr/>
            <p:nvPr/>
          </p:nvSpPr>
          <p:spPr>
            <a:xfrm>
              <a:off x="3731523" y="83142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5" name="object 295"/>
            <p:cNvSpPr/>
            <p:nvPr/>
          </p:nvSpPr>
          <p:spPr>
            <a:xfrm>
              <a:off x="3731523" y="827015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object 296"/>
            <p:cNvSpPr/>
            <p:nvPr/>
          </p:nvSpPr>
          <p:spPr>
            <a:xfrm>
              <a:off x="3731523" y="82260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7" name="object 297"/>
            <p:cNvSpPr/>
            <p:nvPr/>
          </p:nvSpPr>
          <p:spPr>
            <a:xfrm>
              <a:off x="3731523" y="818189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object 298"/>
            <p:cNvSpPr/>
            <p:nvPr/>
          </p:nvSpPr>
          <p:spPr>
            <a:xfrm>
              <a:off x="3739274" y="8238499"/>
              <a:ext cx="349885" cy="236220"/>
            </a:xfrm>
            <a:custGeom>
              <a:avLst/>
              <a:gdLst/>
              <a:ahLst/>
              <a:cxnLst/>
              <a:rect l="l" t="t" r="r" b="b"/>
              <a:pathLst>
                <a:path w="349885" h="236220">
                  <a:moveTo>
                    <a:pt x="0" y="234270"/>
                  </a:moveTo>
                  <a:lnTo>
                    <a:pt x="37332" y="63441"/>
                  </a:lnTo>
                  <a:lnTo>
                    <a:pt x="87986" y="80321"/>
                  </a:lnTo>
                  <a:lnTo>
                    <a:pt x="158614" y="0"/>
                  </a:lnTo>
                  <a:lnTo>
                    <a:pt x="253786" y="185448"/>
                  </a:lnTo>
                  <a:lnTo>
                    <a:pt x="349430" y="235927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object 299"/>
            <p:cNvSpPr/>
            <p:nvPr/>
          </p:nvSpPr>
          <p:spPr>
            <a:xfrm>
              <a:off x="3734083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0" name="object 300"/>
            <p:cNvSpPr/>
            <p:nvPr/>
          </p:nvSpPr>
          <p:spPr>
            <a:xfrm>
              <a:off x="3778191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1" name="object 301"/>
            <p:cNvSpPr/>
            <p:nvPr/>
          </p:nvSpPr>
          <p:spPr>
            <a:xfrm>
              <a:off x="3822301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2" name="object 302"/>
            <p:cNvSpPr/>
            <p:nvPr/>
          </p:nvSpPr>
          <p:spPr>
            <a:xfrm>
              <a:off x="3866406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3" name="object 303"/>
            <p:cNvSpPr/>
            <p:nvPr/>
          </p:nvSpPr>
          <p:spPr>
            <a:xfrm>
              <a:off x="3910516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4" name="object 304"/>
            <p:cNvSpPr/>
            <p:nvPr/>
          </p:nvSpPr>
          <p:spPr>
            <a:xfrm>
              <a:off x="3954626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5" name="object 305"/>
            <p:cNvSpPr/>
            <p:nvPr/>
          </p:nvSpPr>
          <p:spPr>
            <a:xfrm>
              <a:off x="3998731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6" name="object 306"/>
            <p:cNvSpPr/>
            <p:nvPr/>
          </p:nvSpPr>
          <p:spPr>
            <a:xfrm>
              <a:off x="4042841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7" name="object 307"/>
            <p:cNvSpPr/>
            <p:nvPr/>
          </p:nvSpPr>
          <p:spPr>
            <a:xfrm>
              <a:off x="4086950" y="85774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8" name="object 308"/>
            <p:cNvSpPr/>
            <p:nvPr/>
          </p:nvSpPr>
          <p:spPr>
            <a:xfrm>
              <a:off x="3731523" y="89328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9" name="object 309"/>
            <p:cNvSpPr/>
            <p:nvPr/>
          </p:nvSpPr>
          <p:spPr>
            <a:xfrm>
              <a:off x="3731523" y="88887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0" name="object 310"/>
            <p:cNvSpPr/>
            <p:nvPr/>
          </p:nvSpPr>
          <p:spPr>
            <a:xfrm>
              <a:off x="3731523" y="88446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1" name="object 311"/>
            <p:cNvSpPr/>
            <p:nvPr/>
          </p:nvSpPr>
          <p:spPr>
            <a:xfrm>
              <a:off x="3731523" y="880051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object 312"/>
            <p:cNvSpPr/>
            <p:nvPr/>
          </p:nvSpPr>
          <p:spPr>
            <a:xfrm>
              <a:off x="3731523" y="87563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object 313"/>
            <p:cNvSpPr/>
            <p:nvPr/>
          </p:nvSpPr>
          <p:spPr>
            <a:xfrm>
              <a:off x="3731523" y="87122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object 314"/>
            <p:cNvSpPr/>
            <p:nvPr/>
          </p:nvSpPr>
          <p:spPr>
            <a:xfrm>
              <a:off x="3731523" y="86681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object 315"/>
            <p:cNvSpPr/>
            <p:nvPr/>
          </p:nvSpPr>
          <p:spPr>
            <a:xfrm>
              <a:off x="3731523" y="86240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object 316"/>
            <p:cNvSpPr/>
            <p:nvPr/>
          </p:nvSpPr>
          <p:spPr>
            <a:xfrm>
              <a:off x="3731523" y="85798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object 317"/>
            <p:cNvSpPr/>
            <p:nvPr/>
          </p:nvSpPr>
          <p:spPr>
            <a:xfrm>
              <a:off x="3731514" y="8641168"/>
              <a:ext cx="267970" cy="294640"/>
            </a:xfrm>
            <a:custGeom>
              <a:avLst/>
              <a:gdLst/>
              <a:ahLst/>
              <a:cxnLst/>
              <a:rect l="l" t="t" r="r" b="b"/>
              <a:pathLst>
                <a:path w="267970" h="294640">
                  <a:moveTo>
                    <a:pt x="41948" y="247053"/>
                  </a:moveTo>
                  <a:lnTo>
                    <a:pt x="0" y="247053"/>
                  </a:lnTo>
                  <a:lnTo>
                    <a:pt x="0" y="294233"/>
                  </a:lnTo>
                  <a:lnTo>
                    <a:pt x="41948" y="294233"/>
                  </a:lnTo>
                  <a:lnTo>
                    <a:pt x="41948" y="247053"/>
                  </a:lnTo>
                  <a:close/>
                </a:path>
                <a:path w="267970" h="294640">
                  <a:moveTo>
                    <a:pt x="87083" y="212864"/>
                  </a:moveTo>
                  <a:lnTo>
                    <a:pt x="45148" y="212864"/>
                  </a:lnTo>
                  <a:lnTo>
                    <a:pt x="45148" y="294233"/>
                  </a:lnTo>
                  <a:lnTo>
                    <a:pt x="87083" y="294233"/>
                  </a:lnTo>
                  <a:lnTo>
                    <a:pt x="87083" y="212864"/>
                  </a:lnTo>
                  <a:close/>
                </a:path>
                <a:path w="267970" h="294640">
                  <a:moveTo>
                    <a:pt x="132232" y="143776"/>
                  </a:moveTo>
                  <a:lnTo>
                    <a:pt x="90284" y="143776"/>
                  </a:lnTo>
                  <a:lnTo>
                    <a:pt x="90284" y="294233"/>
                  </a:lnTo>
                  <a:lnTo>
                    <a:pt x="132232" y="294233"/>
                  </a:lnTo>
                  <a:lnTo>
                    <a:pt x="132232" y="143776"/>
                  </a:lnTo>
                  <a:close/>
                </a:path>
                <a:path w="267970" h="294640">
                  <a:moveTo>
                    <a:pt x="177368" y="25387"/>
                  </a:moveTo>
                  <a:lnTo>
                    <a:pt x="135432" y="25387"/>
                  </a:lnTo>
                  <a:lnTo>
                    <a:pt x="135432" y="294233"/>
                  </a:lnTo>
                  <a:lnTo>
                    <a:pt x="177368" y="294233"/>
                  </a:lnTo>
                  <a:lnTo>
                    <a:pt x="177368" y="25387"/>
                  </a:lnTo>
                  <a:close/>
                </a:path>
                <a:path w="267970" h="294640">
                  <a:moveTo>
                    <a:pt x="222516" y="0"/>
                  </a:moveTo>
                  <a:lnTo>
                    <a:pt x="180568" y="0"/>
                  </a:lnTo>
                  <a:lnTo>
                    <a:pt x="180568" y="294233"/>
                  </a:lnTo>
                  <a:lnTo>
                    <a:pt x="222516" y="294233"/>
                  </a:lnTo>
                  <a:lnTo>
                    <a:pt x="222516" y="0"/>
                  </a:lnTo>
                  <a:close/>
                </a:path>
                <a:path w="267970" h="294640">
                  <a:moveTo>
                    <a:pt x="267652" y="80860"/>
                  </a:moveTo>
                  <a:lnTo>
                    <a:pt x="225717" y="80860"/>
                  </a:lnTo>
                  <a:lnTo>
                    <a:pt x="225717" y="294233"/>
                  </a:lnTo>
                  <a:lnTo>
                    <a:pt x="267652" y="294233"/>
                  </a:lnTo>
                  <a:lnTo>
                    <a:pt x="267652" y="8086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object 318"/>
            <p:cNvSpPr/>
            <p:nvPr/>
          </p:nvSpPr>
          <p:spPr>
            <a:xfrm>
              <a:off x="3734083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9" name="object 319"/>
            <p:cNvSpPr/>
            <p:nvPr/>
          </p:nvSpPr>
          <p:spPr>
            <a:xfrm>
              <a:off x="3778191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0" name="object 320"/>
            <p:cNvSpPr/>
            <p:nvPr/>
          </p:nvSpPr>
          <p:spPr>
            <a:xfrm>
              <a:off x="3822301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1" name="object 321"/>
            <p:cNvSpPr/>
            <p:nvPr/>
          </p:nvSpPr>
          <p:spPr>
            <a:xfrm>
              <a:off x="3866406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2" name="object 322"/>
            <p:cNvSpPr/>
            <p:nvPr/>
          </p:nvSpPr>
          <p:spPr>
            <a:xfrm>
              <a:off x="3910516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3" name="object 323"/>
            <p:cNvSpPr/>
            <p:nvPr/>
          </p:nvSpPr>
          <p:spPr>
            <a:xfrm>
              <a:off x="3954626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4" name="object 324"/>
            <p:cNvSpPr/>
            <p:nvPr/>
          </p:nvSpPr>
          <p:spPr>
            <a:xfrm>
              <a:off x="3998731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5" name="object 325"/>
            <p:cNvSpPr/>
            <p:nvPr/>
          </p:nvSpPr>
          <p:spPr>
            <a:xfrm>
              <a:off x="4042841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object 326"/>
            <p:cNvSpPr/>
            <p:nvPr/>
          </p:nvSpPr>
          <p:spPr>
            <a:xfrm>
              <a:off x="4086950" y="778150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7" name="object 327"/>
            <p:cNvSpPr/>
            <p:nvPr/>
          </p:nvSpPr>
          <p:spPr>
            <a:xfrm>
              <a:off x="3731523" y="81369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8" name="object 328"/>
            <p:cNvSpPr/>
            <p:nvPr/>
          </p:nvSpPr>
          <p:spPr>
            <a:xfrm>
              <a:off x="3731523" y="80928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9" name="object 329"/>
            <p:cNvSpPr/>
            <p:nvPr/>
          </p:nvSpPr>
          <p:spPr>
            <a:xfrm>
              <a:off x="3731523" y="80486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0" name="object 330"/>
            <p:cNvSpPr/>
            <p:nvPr/>
          </p:nvSpPr>
          <p:spPr>
            <a:xfrm>
              <a:off x="3731523" y="800455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1" name="object 331"/>
            <p:cNvSpPr/>
            <p:nvPr/>
          </p:nvSpPr>
          <p:spPr>
            <a:xfrm>
              <a:off x="3731523" y="796042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2" name="object 332"/>
            <p:cNvSpPr/>
            <p:nvPr/>
          </p:nvSpPr>
          <p:spPr>
            <a:xfrm>
              <a:off x="3731523" y="79163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3" name="object 333"/>
            <p:cNvSpPr/>
            <p:nvPr/>
          </p:nvSpPr>
          <p:spPr>
            <a:xfrm>
              <a:off x="3731523" y="78721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4" name="object 334"/>
            <p:cNvSpPr/>
            <p:nvPr/>
          </p:nvSpPr>
          <p:spPr>
            <a:xfrm>
              <a:off x="3731523" y="78280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5" name="object 335"/>
            <p:cNvSpPr/>
            <p:nvPr/>
          </p:nvSpPr>
          <p:spPr>
            <a:xfrm>
              <a:off x="3731523" y="778392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36" name="object 3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4518" y="7818431"/>
              <a:ext cx="331946" cy="306162"/>
            </a:xfrm>
            <a:prstGeom prst="rect">
              <a:avLst/>
            </a:prstGeom>
          </p:spPr>
        </p:pic>
      </p:grpSp>
      <p:sp>
        <p:nvSpPr>
          <p:cNvPr id="337" name="object 337"/>
          <p:cNvSpPr/>
          <p:nvPr/>
        </p:nvSpPr>
        <p:spPr>
          <a:xfrm>
            <a:off x="4201150" y="5599202"/>
            <a:ext cx="55671" cy="77455"/>
          </a:xfrm>
          <a:custGeom>
            <a:avLst/>
            <a:gdLst/>
            <a:ahLst/>
            <a:cxnLst/>
            <a:rect l="l" t="t" r="r" b="b"/>
            <a:pathLst>
              <a:path w="87629" h="121920">
                <a:moveTo>
                  <a:pt x="41948" y="0"/>
                </a:moveTo>
                <a:lnTo>
                  <a:pt x="0" y="0"/>
                </a:lnTo>
                <a:lnTo>
                  <a:pt x="0" y="121843"/>
                </a:lnTo>
                <a:lnTo>
                  <a:pt x="41948" y="121843"/>
                </a:lnTo>
                <a:lnTo>
                  <a:pt x="41948" y="0"/>
                </a:lnTo>
                <a:close/>
              </a:path>
              <a:path w="87629" h="121920">
                <a:moveTo>
                  <a:pt x="87083" y="74663"/>
                </a:moveTo>
                <a:lnTo>
                  <a:pt x="45148" y="74663"/>
                </a:lnTo>
                <a:lnTo>
                  <a:pt x="45148" y="121843"/>
                </a:lnTo>
                <a:lnTo>
                  <a:pt x="87083" y="121843"/>
                </a:lnTo>
                <a:lnTo>
                  <a:pt x="87083" y="74663"/>
                </a:lnTo>
                <a:close/>
              </a:path>
            </a:pathLst>
          </a:custGeom>
          <a:solidFill>
            <a:srgbClr val="659F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338" name="object 338"/>
          <p:cNvGrpSpPr/>
          <p:nvPr/>
        </p:nvGrpSpPr>
        <p:grpSpPr>
          <a:xfrm>
            <a:off x="4029086" y="5701980"/>
            <a:ext cx="227524" cy="227524"/>
            <a:chOff x="3731524" y="8975338"/>
            <a:chExt cx="358140" cy="358140"/>
          </a:xfrm>
        </p:grpSpPr>
        <p:sp>
          <p:nvSpPr>
            <p:cNvPr id="339" name="object 339"/>
            <p:cNvSpPr/>
            <p:nvPr/>
          </p:nvSpPr>
          <p:spPr>
            <a:xfrm>
              <a:off x="3734083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0" name="object 340"/>
            <p:cNvSpPr/>
            <p:nvPr/>
          </p:nvSpPr>
          <p:spPr>
            <a:xfrm>
              <a:off x="3778191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1" name="object 341"/>
            <p:cNvSpPr/>
            <p:nvPr/>
          </p:nvSpPr>
          <p:spPr>
            <a:xfrm>
              <a:off x="3822301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2" name="object 342"/>
            <p:cNvSpPr/>
            <p:nvPr/>
          </p:nvSpPr>
          <p:spPr>
            <a:xfrm>
              <a:off x="3866407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3" name="object 343"/>
            <p:cNvSpPr/>
            <p:nvPr/>
          </p:nvSpPr>
          <p:spPr>
            <a:xfrm>
              <a:off x="3910516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object 344"/>
            <p:cNvSpPr/>
            <p:nvPr/>
          </p:nvSpPr>
          <p:spPr>
            <a:xfrm>
              <a:off x="3954626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5" name="object 345"/>
            <p:cNvSpPr/>
            <p:nvPr/>
          </p:nvSpPr>
          <p:spPr>
            <a:xfrm>
              <a:off x="3998732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6" name="object 346"/>
            <p:cNvSpPr/>
            <p:nvPr/>
          </p:nvSpPr>
          <p:spPr>
            <a:xfrm>
              <a:off x="4042841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7" name="object 347"/>
            <p:cNvSpPr/>
            <p:nvPr/>
          </p:nvSpPr>
          <p:spPr>
            <a:xfrm>
              <a:off x="4086950" y="89754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8" name="object 348"/>
            <p:cNvSpPr/>
            <p:nvPr/>
          </p:nvSpPr>
          <p:spPr>
            <a:xfrm>
              <a:off x="3731524" y="933085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9" name="object 349"/>
            <p:cNvSpPr/>
            <p:nvPr/>
          </p:nvSpPr>
          <p:spPr>
            <a:xfrm>
              <a:off x="3731524" y="92867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object 350"/>
            <p:cNvSpPr/>
            <p:nvPr/>
          </p:nvSpPr>
          <p:spPr>
            <a:xfrm>
              <a:off x="3731524" y="924261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1" name="object 351"/>
            <p:cNvSpPr/>
            <p:nvPr/>
          </p:nvSpPr>
          <p:spPr>
            <a:xfrm>
              <a:off x="3731524" y="919848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2" name="object 352"/>
            <p:cNvSpPr/>
            <p:nvPr/>
          </p:nvSpPr>
          <p:spPr>
            <a:xfrm>
              <a:off x="3731524" y="915435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3" name="object 353"/>
            <p:cNvSpPr/>
            <p:nvPr/>
          </p:nvSpPr>
          <p:spPr>
            <a:xfrm>
              <a:off x="3731524" y="911022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4" name="object 354"/>
            <p:cNvSpPr/>
            <p:nvPr/>
          </p:nvSpPr>
          <p:spPr>
            <a:xfrm>
              <a:off x="3731524" y="906610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5" name="object 355"/>
            <p:cNvSpPr/>
            <p:nvPr/>
          </p:nvSpPr>
          <p:spPr>
            <a:xfrm>
              <a:off x="3731524" y="90219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6" name="object 356"/>
            <p:cNvSpPr/>
            <p:nvPr/>
          </p:nvSpPr>
          <p:spPr>
            <a:xfrm>
              <a:off x="3731524" y="89778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7" name="object 357"/>
            <p:cNvSpPr/>
            <p:nvPr/>
          </p:nvSpPr>
          <p:spPr>
            <a:xfrm>
              <a:off x="3743553" y="8993593"/>
              <a:ext cx="320675" cy="311785"/>
            </a:xfrm>
            <a:custGeom>
              <a:avLst/>
              <a:gdLst/>
              <a:ahLst/>
              <a:cxnLst/>
              <a:rect l="l" t="t" r="r" b="b"/>
              <a:pathLst>
                <a:path w="320675" h="311784">
                  <a:moveTo>
                    <a:pt x="21640" y="297840"/>
                  </a:moveTo>
                  <a:lnTo>
                    <a:pt x="13944" y="290131"/>
                  </a:lnTo>
                  <a:lnTo>
                    <a:pt x="7696" y="290131"/>
                  </a:lnTo>
                  <a:lnTo>
                    <a:pt x="0" y="297840"/>
                  </a:lnTo>
                  <a:lnTo>
                    <a:pt x="0" y="304076"/>
                  </a:lnTo>
                  <a:lnTo>
                    <a:pt x="7696" y="311785"/>
                  </a:lnTo>
                  <a:lnTo>
                    <a:pt x="13944" y="311785"/>
                  </a:lnTo>
                  <a:lnTo>
                    <a:pt x="21640" y="304076"/>
                  </a:lnTo>
                  <a:lnTo>
                    <a:pt x="21640" y="297840"/>
                  </a:lnTo>
                  <a:close/>
                </a:path>
                <a:path w="320675" h="311784">
                  <a:moveTo>
                    <a:pt x="86233" y="256641"/>
                  </a:moveTo>
                  <a:lnTo>
                    <a:pt x="78536" y="248945"/>
                  </a:lnTo>
                  <a:lnTo>
                    <a:pt x="72288" y="248945"/>
                  </a:lnTo>
                  <a:lnTo>
                    <a:pt x="65544" y="255689"/>
                  </a:lnTo>
                  <a:lnTo>
                    <a:pt x="58813" y="248945"/>
                  </a:lnTo>
                  <a:lnTo>
                    <a:pt x="52578" y="248945"/>
                  </a:lnTo>
                  <a:lnTo>
                    <a:pt x="44869" y="256641"/>
                  </a:lnTo>
                  <a:lnTo>
                    <a:pt x="44869" y="258800"/>
                  </a:lnTo>
                  <a:lnTo>
                    <a:pt x="42710" y="258800"/>
                  </a:lnTo>
                  <a:lnTo>
                    <a:pt x="35013" y="266496"/>
                  </a:lnTo>
                  <a:lnTo>
                    <a:pt x="35013" y="272745"/>
                  </a:lnTo>
                  <a:lnTo>
                    <a:pt x="42710" y="280441"/>
                  </a:lnTo>
                  <a:lnTo>
                    <a:pt x="48958" y="280441"/>
                  </a:lnTo>
                  <a:lnTo>
                    <a:pt x="56654" y="272745"/>
                  </a:lnTo>
                  <a:lnTo>
                    <a:pt x="56654" y="270586"/>
                  </a:lnTo>
                  <a:lnTo>
                    <a:pt x="58813" y="270586"/>
                  </a:lnTo>
                  <a:lnTo>
                    <a:pt x="65544" y="263855"/>
                  </a:lnTo>
                  <a:lnTo>
                    <a:pt x="72288" y="270586"/>
                  </a:lnTo>
                  <a:lnTo>
                    <a:pt x="78536" y="270586"/>
                  </a:lnTo>
                  <a:lnTo>
                    <a:pt x="86233" y="262890"/>
                  </a:lnTo>
                  <a:lnTo>
                    <a:pt x="86233" y="256641"/>
                  </a:lnTo>
                  <a:close/>
                </a:path>
                <a:path w="320675" h="311784">
                  <a:moveTo>
                    <a:pt x="125666" y="206870"/>
                  </a:moveTo>
                  <a:lnTo>
                    <a:pt x="117970" y="199161"/>
                  </a:lnTo>
                  <a:lnTo>
                    <a:pt x="111721" y="199161"/>
                  </a:lnTo>
                  <a:lnTo>
                    <a:pt x="104025" y="206870"/>
                  </a:lnTo>
                  <a:lnTo>
                    <a:pt x="104025" y="209029"/>
                  </a:lnTo>
                  <a:lnTo>
                    <a:pt x="101866" y="209029"/>
                  </a:lnTo>
                  <a:lnTo>
                    <a:pt x="100050" y="210845"/>
                  </a:lnTo>
                  <a:lnTo>
                    <a:pt x="98247" y="209029"/>
                  </a:lnTo>
                  <a:lnTo>
                    <a:pt x="92011" y="209029"/>
                  </a:lnTo>
                  <a:lnTo>
                    <a:pt x="84302" y="216725"/>
                  </a:lnTo>
                  <a:lnTo>
                    <a:pt x="84302" y="218655"/>
                  </a:lnTo>
                  <a:lnTo>
                    <a:pt x="82143" y="218655"/>
                  </a:lnTo>
                  <a:lnTo>
                    <a:pt x="74447" y="226364"/>
                  </a:lnTo>
                  <a:lnTo>
                    <a:pt x="74447" y="232600"/>
                  </a:lnTo>
                  <a:lnTo>
                    <a:pt x="82143" y="240296"/>
                  </a:lnTo>
                  <a:lnTo>
                    <a:pt x="88392" y="240296"/>
                  </a:lnTo>
                  <a:lnTo>
                    <a:pt x="96088" y="232600"/>
                  </a:lnTo>
                  <a:lnTo>
                    <a:pt x="96088" y="230670"/>
                  </a:lnTo>
                  <a:lnTo>
                    <a:pt x="98247" y="230670"/>
                  </a:lnTo>
                  <a:lnTo>
                    <a:pt x="100050" y="228866"/>
                  </a:lnTo>
                  <a:lnTo>
                    <a:pt x="101866" y="230670"/>
                  </a:lnTo>
                  <a:lnTo>
                    <a:pt x="108115" y="230670"/>
                  </a:lnTo>
                  <a:lnTo>
                    <a:pt x="115811" y="222961"/>
                  </a:lnTo>
                  <a:lnTo>
                    <a:pt x="115811" y="220802"/>
                  </a:lnTo>
                  <a:lnTo>
                    <a:pt x="117970" y="220802"/>
                  </a:lnTo>
                  <a:lnTo>
                    <a:pt x="125666" y="213106"/>
                  </a:lnTo>
                  <a:lnTo>
                    <a:pt x="125666" y="206870"/>
                  </a:lnTo>
                  <a:close/>
                </a:path>
                <a:path w="320675" h="311784">
                  <a:moveTo>
                    <a:pt x="162699" y="186423"/>
                  </a:moveTo>
                  <a:lnTo>
                    <a:pt x="155003" y="178727"/>
                  </a:lnTo>
                  <a:lnTo>
                    <a:pt x="148755" y="178727"/>
                  </a:lnTo>
                  <a:lnTo>
                    <a:pt x="146939" y="180543"/>
                  </a:lnTo>
                  <a:lnTo>
                    <a:pt x="145135" y="178727"/>
                  </a:lnTo>
                  <a:lnTo>
                    <a:pt x="138899" y="178727"/>
                  </a:lnTo>
                  <a:lnTo>
                    <a:pt x="131191" y="186423"/>
                  </a:lnTo>
                  <a:lnTo>
                    <a:pt x="131191" y="189560"/>
                  </a:lnTo>
                  <a:lnTo>
                    <a:pt x="123748" y="197002"/>
                  </a:lnTo>
                  <a:lnTo>
                    <a:pt x="123748" y="203250"/>
                  </a:lnTo>
                  <a:lnTo>
                    <a:pt x="131445" y="210947"/>
                  </a:lnTo>
                  <a:lnTo>
                    <a:pt x="137680" y="210947"/>
                  </a:lnTo>
                  <a:lnTo>
                    <a:pt x="145389" y="203250"/>
                  </a:lnTo>
                  <a:lnTo>
                    <a:pt x="145389" y="200126"/>
                  </a:lnTo>
                  <a:lnTo>
                    <a:pt x="146951" y="198564"/>
                  </a:lnTo>
                  <a:lnTo>
                    <a:pt x="148755" y="200367"/>
                  </a:lnTo>
                  <a:lnTo>
                    <a:pt x="155003" y="200367"/>
                  </a:lnTo>
                  <a:lnTo>
                    <a:pt x="162699" y="192671"/>
                  </a:lnTo>
                  <a:lnTo>
                    <a:pt x="162699" y="186423"/>
                  </a:lnTo>
                  <a:close/>
                </a:path>
                <a:path w="320675" h="311784">
                  <a:moveTo>
                    <a:pt x="241566" y="98488"/>
                  </a:moveTo>
                  <a:lnTo>
                    <a:pt x="233870" y="90792"/>
                  </a:lnTo>
                  <a:lnTo>
                    <a:pt x="227622" y="90792"/>
                  </a:lnTo>
                  <a:lnTo>
                    <a:pt x="219925" y="98488"/>
                  </a:lnTo>
                  <a:lnTo>
                    <a:pt x="219925" y="104736"/>
                  </a:lnTo>
                  <a:lnTo>
                    <a:pt x="221729" y="106553"/>
                  </a:lnTo>
                  <a:lnTo>
                    <a:pt x="219925" y="108356"/>
                  </a:lnTo>
                  <a:lnTo>
                    <a:pt x="219925" y="110515"/>
                  </a:lnTo>
                  <a:lnTo>
                    <a:pt x="217766" y="110515"/>
                  </a:lnTo>
                  <a:lnTo>
                    <a:pt x="210070" y="118211"/>
                  </a:lnTo>
                  <a:lnTo>
                    <a:pt x="210070" y="120370"/>
                  </a:lnTo>
                  <a:lnTo>
                    <a:pt x="207911" y="120370"/>
                  </a:lnTo>
                  <a:lnTo>
                    <a:pt x="200202" y="128066"/>
                  </a:lnTo>
                  <a:lnTo>
                    <a:pt x="200202" y="130225"/>
                  </a:lnTo>
                  <a:lnTo>
                    <a:pt x="198043" y="130225"/>
                  </a:lnTo>
                  <a:lnTo>
                    <a:pt x="190347" y="137934"/>
                  </a:lnTo>
                  <a:lnTo>
                    <a:pt x="190347" y="140093"/>
                  </a:lnTo>
                  <a:lnTo>
                    <a:pt x="188188" y="140093"/>
                  </a:lnTo>
                  <a:lnTo>
                    <a:pt x="186372" y="141909"/>
                  </a:lnTo>
                  <a:lnTo>
                    <a:pt x="184569" y="140093"/>
                  </a:lnTo>
                  <a:lnTo>
                    <a:pt x="178333" y="140093"/>
                  </a:lnTo>
                  <a:lnTo>
                    <a:pt x="170637" y="147789"/>
                  </a:lnTo>
                  <a:lnTo>
                    <a:pt x="170637" y="149948"/>
                  </a:lnTo>
                  <a:lnTo>
                    <a:pt x="168478" y="149948"/>
                  </a:lnTo>
                  <a:lnTo>
                    <a:pt x="160769" y="157645"/>
                  </a:lnTo>
                  <a:lnTo>
                    <a:pt x="160769" y="163893"/>
                  </a:lnTo>
                  <a:lnTo>
                    <a:pt x="162572" y="165709"/>
                  </a:lnTo>
                  <a:lnTo>
                    <a:pt x="160769" y="167513"/>
                  </a:lnTo>
                  <a:lnTo>
                    <a:pt x="160769" y="173748"/>
                  </a:lnTo>
                  <a:lnTo>
                    <a:pt x="162572" y="175564"/>
                  </a:lnTo>
                  <a:lnTo>
                    <a:pt x="160769" y="177368"/>
                  </a:lnTo>
                  <a:lnTo>
                    <a:pt x="160769" y="183603"/>
                  </a:lnTo>
                  <a:lnTo>
                    <a:pt x="168478" y="191312"/>
                  </a:lnTo>
                  <a:lnTo>
                    <a:pt x="174713" y="191312"/>
                  </a:lnTo>
                  <a:lnTo>
                    <a:pt x="182410" y="183603"/>
                  </a:lnTo>
                  <a:lnTo>
                    <a:pt x="182410" y="177368"/>
                  </a:lnTo>
                  <a:lnTo>
                    <a:pt x="180594" y="175564"/>
                  </a:lnTo>
                  <a:lnTo>
                    <a:pt x="182410" y="173748"/>
                  </a:lnTo>
                  <a:lnTo>
                    <a:pt x="182410" y="167513"/>
                  </a:lnTo>
                  <a:lnTo>
                    <a:pt x="180594" y="165709"/>
                  </a:lnTo>
                  <a:lnTo>
                    <a:pt x="182410" y="163893"/>
                  </a:lnTo>
                  <a:lnTo>
                    <a:pt x="182410" y="161734"/>
                  </a:lnTo>
                  <a:lnTo>
                    <a:pt x="184569" y="161734"/>
                  </a:lnTo>
                  <a:lnTo>
                    <a:pt x="186372" y="159931"/>
                  </a:lnTo>
                  <a:lnTo>
                    <a:pt x="188188" y="161734"/>
                  </a:lnTo>
                  <a:lnTo>
                    <a:pt x="194437" y="161734"/>
                  </a:lnTo>
                  <a:lnTo>
                    <a:pt x="202133" y="154025"/>
                  </a:lnTo>
                  <a:lnTo>
                    <a:pt x="202133" y="151879"/>
                  </a:lnTo>
                  <a:lnTo>
                    <a:pt x="204292" y="151879"/>
                  </a:lnTo>
                  <a:lnTo>
                    <a:pt x="211988" y="144170"/>
                  </a:lnTo>
                  <a:lnTo>
                    <a:pt x="211988" y="142011"/>
                  </a:lnTo>
                  <a:lnTo>
                    <a:pt x="214147" y="142011"/>
                  </a:lnTo>
                  <a:lnTo>
                    <a:pt x="221856" y="134315"/>
                  </a:lnTo>
                  <a:lnTo>
                    <a:pt x="221856" y="132156"/>
                  </a:lnTo>
                  <a:lnTo>
                    <a:pt x="224015" y="132156"/>
                  </a:lnTo>
                  <a:lnTo>
                    <a:pt x="231711" y="124460"/>
                  </a:lnTo>
                  <a:lnTo>
                    <a:pt x="231711" y="122301"/>
                  </a:lnTo>
                  <a:lnTo>
                    <a:pt x="233870" y="122301"/>
                  </a:lnTo>
                  <a:lnTo>
                    <a:pt x="241566" y="114592"/>
                  </a:lnTo>
                  <a:lnTo>
                    <a:pt x="241566" y="108356"/>
                  </a:lnTo>
                  <a:lnTo>
                    <a:pt x="239750" y="106553"/>
                  </a:lnTo>
                  <a:lnTo>
                    <a:pt x="241566" y="104736"/>
                  </a:lnTo>
                  <a:lnTo>
                    <a:pt x="241566" y="98488"/>
                  </a:lnTo>
                  <a:close/>
                </a:path>
                <a:path w="320675" h="311784">
                  <a:moveTo>
                    <a:pt x="271145" y="59055"/>
                  </a:moveTo>
                  <a:lnTo>
                    <a:pt x="263448" y="51358"/>
                  </a:lnTo>
                  <a:lnTo>
                    <a:pt x="257200" y="51358"/>
                  </a:lnTo>
                  <a:lnTo>
                    <a:pt x="249504" y="59055"/>
                  </a:lnTo>
                  <a:lnTo>
                    <a:pt x="249504" y="61214"/>
                  </a:lnTo>
                  <a:lnTo>
                    <a:pt x="247345" y="61214"/>
                  </a:lnTo>
                  <a:lnTo>
                    <a:pt x="239649" y="68922"/>
                  </a:lnTo>
                  <a:lnTo>
                    <a:pt x="239649" y="71081"/>
                  </a:lnTo>
                  <a:lnTo>
                    <a:pt x="237490" y="71081"/>
                  </a:lnTo>
                  <a:lnTo>
                    <a:pt x="229781" y="78778"/>
                  </a:lnTo>
                  <a:lnTo>
                    <a:pt x="229781" y="85013"/>
                  </a:lnTo>
                  <a:lnTo>
                    <a:pt x="237490" y="92722"/>
                  </a:lnTo>
                  <a:lnTo>
                    <a:pt x="243725" y="92722"/>
                  </a:lnTo>
                  <a:lnTo>
                    <a:pt x="251421" y="85013"/>
                  </a:lnTo>
                  <a:lnTo>
                    <a:pt x="251421" y="82854"/>
                  </a:lnTo>
                  <a:lnTo>
                    <a:pt x="253580" y="82854"/>
                  </a:lnTo>
                  <a:lnTo>
                    <a:pt x="261289" y="75158"/>
                  </a:lnTo>
                  <a:lnTo>
                    <a:pt x="261289" y="72999"/>
                  </a:lnTo>
                  <a:lnTo>
                    <a:pt x="263448" y="72999"/>
                  </a:lnTo>
                  <a:lnTo>
                    <a:pt x="271145" y="65303"/>
                  </a:lnTo>
                  <a:lnTo>
                    <a:pt x="271145" y="59055"/>
                  </a:lnTo>
                  <a:close/>
                </a:path>
                <a:path w="320675" h="311784">
                  <a:moveTo>
                    <a:pt x="290868" y="49199"/>
                  </a:moveTo>
                  <a:lnTo>
                    <a:pt x="283159" y="41503"/>
                  </a:lnTo>
                  <a:lnTo>
                    <a:pt x="276923" y="41503"/>
                  </a:lnTo>
                  <a:lnTo>
                    <a:pt x="269214" y="49199"/>
                  </a:lnTo>
                  <a:lnTo>
                    <a:pt x="269214" y="55448"/>
                  </a:lnTo>
                  <a:lnTo>
                    <a:pt x="276923" y="63144"/>
                  </a:lnTo>
                  <a:lnTo>
                    <a:pt x="283159" y="63144"/>
                  </a:lnTo>
                  <a:lnTo>
                    <a:pt x="290868" y="55448"/>
                  </a:lnTo>
                  <a:lnTo>
                    <a:pt x="290868" y="49199"/>
                  </a:lnTo>
                  <a:close/>
                </a:path>
                <a:path w="320675" h="311784">
                  <a:moveTo>
                    <a:pt x="320433" y="7708"/>
                  </a:moveTo>
                  <a:lnTo>
                    <a:pt x="312737" y="0"/>
                  </a:lnTo>
                  <a:lnTo>
                    <a:pt x="306501" y="0"/>
                  </a:lnTo>
                  <a:lnTo>
                    <a:pt x="298792" y="7708"/>
                  </a:lnTo>
                  <a:lnTo>
                    <a:pt x="298792" y="13944"/>
                  </a:lnTo>
                  <a:lnTo>
                    <a:pt x="306501" y="21640"/>
                  </a:lnTo>
                  <a:lnTo>
                    <a:pt x="312737" y="21640"/>
                  </a:lnTo>
                  <a:lnTo>
                    <a:pt x="320433" y="13944"/>
                  </a:lnTo>
                  <a:lnTo>
                    <a:pt x="320433" y="7708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58" name="object 358"/>
          <p:cNvGrpSpPr/>
          <p:nvPr/>
        </p:nvGrpSpPr>
        <p:grpSpPr>
          <a:xfrm>
            <a:off x="4029086" y="6282202"/>
            <a:ext cx="227524" cy="227524"/>
            <a:chOff x="3731524" y="9888651"/>
            <a:chExt cx="358140" cy="358140"/>
          </a:xfrm>
        </p:grpSpPr>
        <p:sp>
          <p:nvSpPr>
            <p:cNvPr id="359" name="object 359"/>
            <p:cNvSpPr/>
            <p:nvPr/>
          </p:nvSpPr>
          <p:spPr>
            <a:xfrm>
              <a:off x="3734083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0" name="object 360"/>
            <p:cNvSpPr/>
            <p:nvPr/>
          </p:nvSpPr>
          <p:spPr>
            <a:xfrm>
              <a:off x="3778191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1" name="object 361"/>
            <p:cNvSpPr/>
            <p:nvPr/>
          </p:nvSpPr>
          <p:spPr>
            <a:xfrm>
              <a:off x="3822301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2" name="object 362"/>
            <p:cNvSpPr/>
            <p:nvPr/>
          </p:nvSpPr>
          <p:spPr>
            <a:xfrm>
              <a:off x="3866407" y="988874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913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3" name="object 363"/>
            <p:cNvSpPr/>
            <p:nvPr/>
          </p:nvSpPr>
          <p:spPr>
            <a:xfrm>
              <a:off x="3910516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object 364"/>
            <p:cNvSpPr/>
            <p:nvPr/>
          </p:nvSpPr>
          <p:spPr>
            <a:xfrm>
              <a:off x="3954626" y="9888749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3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object 365"/>
            <p:cNvSpPr/>
            <p:nvPr/>
          </p:nvSpPr>
          <p:spPr>
            <a:xfrm>
              <a:off x="3998732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6" name="object 366"/>
            <p:cNvSpPr/>
            <p:nvPr/>
          </p:nvSpPr>
          <p:spPr>
            <a:xfrm>
              <a:off x="4042841" y="9888749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90">
                  <a:moveTo>
                    <a:pt x="0" y="0"/>
                  </a:moveTo>
                  <a:lnTo>
                    <a:pt x="0" y="9759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7" name="object 367"/>
            <p:cNvSpPr/>
            <p:nvPr/>
          </p:nvSpPr>
          <p:spPr>
            <a:xfrm>
              <a:off x="4086950" y="98887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8" name="object 368"/>
            <p:cNvSpPr/>
            <p:nvPr/>
          </p:nvSpPr>
          <p:spPr>
            <a:xfrm>
              <a:off x="3731524" y="10023542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39" h="220979">
                  <a:moveTo>
                    <a:pt x="0" y="220628"/>
                  </a:moveTo>
                  <a:lnTo>
                    <a:pt x="103475" y="220628"/>
                  </a:lnTo>
                </a:path>
                <a:path w="358139" h="220979">
                  <a:moveTo>
                    <a:pt x="164398" y="220628"/>
                  </a:moveTo>
                  <a:lnTo>
                    <a:pt x="193537" y="220628"/>
                  </a:lnTo>
                </a:path>
                <a:path w="358139" h="220979">
                  <a:moveTo>
                    <a:pt x="254460" y="220628"/>
                  </a:moveTo>
                  <a:lnTo>
                    <a:pt x="283601" y="220628"/>
                  </a:lnTo>
                </a:path>
                <a:path w="358139" h="220979">
                  <a:moveTo>
                    <a:pt x="344523" y="220628"/>
                  </a:moveTo>
                  <a:lnTo>
                    <a:pt x="357696" y="220628"/>
                  </a:lnTo>
                </a:path>
                <a:path w="358139" h="220979">
                  <a:moveTo>
                    <a:pt x="0" y="176504"/>
                  </a:moveTo>
                  <a:lnTo>
                    <a:pt x="103475" y="176504"/>
                  </a:lnTo>
                </a:path>
                <a:path w="358139" h="220979">
                  <a:moveTo>
                    <a:pt x="164398" y="176504"/>
                  </a:moveTo>
                  <a:lnTo>
                    <a:pt x="193537" y="176504"/>
                  </a:lnTo>
                </a:path>
                <a:path w="358139" h="220979">
                  <a:moveTo>
                    <a:pt x="254460" y="176504"/>
                  </a:moveTo>
                  <a:lnTo>
                    <a:pt x="283601" y="176504"/>
                  </a:lnTo>
                </a:path>
                <a:path w="358139" h="220979">
                  <a:moveTo>
                    <a:pt x="344523" y="176504"/>
                  </a:moveTo>
                  <a:lnTo>
                    <a:pt x="357696" y="176504"/>
                  </a:lnTo>
                </a:path>
                <a:path w="358139" h="220979">
                  <a:moveTo>
                    <a:pt x="0" y="132381"/>
                  </a:moveTo>
                  <a:lnTo>
                    <a:pt x="193537" y="132381"/>
                  </a:lnTo>
                </a:path>
                <a:path w="358139" h="220979">
                  <a:moveTo>
                    <a:pt x="254460" y="132381"/>
                  </a:moveTo>
                  <a:lnTo>
                    <a:pt x="283601" y="132381"/>
                  </a:lnTo>
                </a:path>
                <a:path w="358139" h="220979">
                  <a:moveTo>
                    <a:pt x="344523" y="132381"/>
                  </a:moveTo>
                  <a:lnTo>
                    <a:pt x="357696" y="132381"/>
                  </a:lnTo>
                </a:path>
                <a:path w="358139" h="220979">
                  <a:moveTo>
                    <a:pt x="0" y="88256"/>
                  </a:moveTo>
                  <a:lnTo>
                    <a:pt x="193537" y="88256"/>
                  </a:lnTo>
                </a:path>
                <a:path w="358139" h="220979">
                  <a:moveTo>
                    <a:pt x="254460" y="88256"/>
                  </a:moveTo>
                  <a:lnTo>
                    <a:pt x="283601" y="88256"/>
                  </a:lnTo>
                </a:path>
                <a:path w="358139" h="220979">
                  <a:moveTo>
                    <a:pt x="344523" y="88256"/>
                  </a:moveTo>
                  <a:lnTo>
                    <a:pt x="357696" y="88256"/>
                  </a:lnTo>
                </a:path>
                <a:path w="358139" h="220979">
                  <a:moveTo>
                    <a:pt x="0" y="44123"/>
                  </a:moveTo>
                  <a:lnTo>
                    <a:pt x="283601" y="44123"/>
                  </a:lnTo>
                </a:path>
                <a:path w="358139" h="220979">
                  <a:moveTo>
                    <a:pt x="344523" y="44123"/>
                  </a:moveTo>
                  <a:lnTo>
                    <a:pt x="357696" y="44123"/>
                  </a:lnTo>
                </a:path>
                <a:path w="358139" h="220979">
                  <a:moveTo>
                    <a:pt x="0" y="0"/>
                  </a:moveTo>
                  <a:lnTo>
                    <a:pt x="283601" y="0"/>
                  </a:lnTo>
                </a:path>
                <a:path w="358139" h="220979">
                  <a:moveTo>
                    <a:pt x="344523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9" name="object 369"/>
            <p:cNvSpPr/>
            <p:nvPr/>
          </p:nvSpPr>
          <p:spPr>
            <a:xfrm>
              <a:off x="3731524" y="997941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0" name="object 370"/>
            <p:cNvSpPr/>
            <p:nvPr/>
          </p:nvSpPr>
          <p:spPr>
            <a:xfrm>
              <a:off x="3731524" y="99352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1" name="object 371"/>
            <p:cNvSpPr/>
            <p:nvPr/>
          </p:nvSpPr>
          <p:spPr>
            <a:xfrm>
              <a:off x="3731524" y="98911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2" name="object 372"/>
            <p:cNvSpPr/>
            <p:nvPr/>
          </p:nvSpPr>
          <p:spPr>
            <a:xfrm>
              <a:off x="3744925" y="9986352"/>
              <a:ext cx="331470" cy="260350"/>
            </a:xfrm>
            <a:custGeom>
              <a:avLst/>
              <a:gdLst/>
              <a:ahLst/>
              <a:cxnLst/>
              <a:rect l="l" t="t" r="r" b="b"/>
              <a:pathLst>
                <a:path w="331470" h="260350">
                  <a:moveTo>
                    <a:pt x="60921" y="214642"/>
                  </a:moveTo>
                  <a:lnTo>
                    <a:pt x="0" y="214642"/>
                  </a:lnTo>
                  <a:lnTo>
                    <a:pt x="0" y="260337"/>
                  </a:lnTo>
                  <a:lnTo>
                    <a:pt x="60921" y="260337"/>
                  </a:lnTo>
                  <a:lnTo>
                    <a:pt x="60921" y="214642"/>
                  </a:lnTo>
                  <a:close/>
                </a:path>
                <a:path w="331470" h="260350">
                  <a:moveTo>
                    <a:pt x="150990" y="181533"/>
                  </a:moveTo>
                  <a:lnTo>
                    <a:pt x="90068" y="181533"/>
                  </a:lnTo>
                  <a:lnTo>
                    <a:pt x="90068" y="260337"/>
                  </a:lnTo>
                  <a:lnTo>
                    <a:pt x="150990" y="260337"/>
                  </a:lnTo>
                  <a:lnTo>
                    <a:pt x="150990" y="181533"/>
                  </a:lnTo>
                  <a:close/>
                </a:path>
                <a:path w="331470" h="260350">
                  <a:moveTo>
                    <a:pt x="241058" y="114642"/>
                  </a:moveTo>
                  <a:lnTo>
                    <a:pt x="180136" y="114642"/>
                  </a:lnTo>
                  <a:lnTo>
                    <a:pt x="180136" y="260337"/>
                  </a:lnTo>
                  <a:lnTo>
                    <a:pt x="241058" y="260337"/>
                  </a:lnTo>
                  <a:lnTo>
                    <a:pt x="241058" y="114642"/>
                  </a:lnTo>
                  <a:close/>
                </a:path>
                <a:path w="331470" h="260350">
                  <a:moveTo>
                    <a:pt x="331114" y="0"/>
                  </a:moveTo>
                  <a:lnTo>
                    <a:pt x="270192" y="0"/>
                  </a:lnTo>
                  <a:lnTo>
                    <a:pt x="270192" y="260337"/>
                  </a:lnTo>
                  <a:lnTo>
                    <a:pt x="331114" y="260337"/>
                  </a:lnTo>
                  <a:lnTo>
                    <a:pt x="331114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73" name="object 373"/>
          <p:cNvGrpSpPr/>
          <p:nvPr/>
        </p:nvGrpSpPr>
        <p:grpSpPr>
          <a:xfrm>
            <a:off x="6198157" y="1730950"/>
            <a:ext cx="227524" cy="227524"/>
            <a:chOff x="7145802" y="2724644"/>
            <a:chExt cx="358140" cy="358140"/>
          </a:xfrm>
        </p:grpSpPr>
        <p:sp>
          <p:nvSpPr>
            <p:cNvPr id="374" name="object 374"/>
            <p:cNvSpPr/>
            <p:nvPr/>
          </p:nvSpPr>
          <p:spPr>
            <a:xfrm>
              <a:off x="7148361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5" name="object 375"/>
            <p:cNvSpPr/>
            <p:nvPr/>
          </p:nvSpPr>
          <p:spPr>
            <a:xfrm>
              <a:off x="7192470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6" name="object 376"/>
            <p:cNvSpPr/>
            <p:nvPr/>
          </p:nvSpPr>
          <p:spPr>
            <a:xfrm>
              <a:off x="7236579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7" name="object 377"/>
            <p:cNvSpPr/>
            <p:nvPr/>
          </p:nvSpPr>
          <p:spPr>
            <a:xfrm>
              <a:off x="7280685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object 378"/>
            <p:cNvSpPr/>
            <p:nvPr/>
          </p:nvSpPr>
          <p:spPr>
            <a:xfrm>
              <a:off x="7324795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9" name="object 379"/>
            <p:cNvSpPr/>
            <p:nvPr/>
          </p:nvSpPr>
          <p:spPr>
            <a:xfrm>
              <a:off x="7368904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object 380"/>
            <p:cNvSpPr/>
            <p:nvPr/>
          </p:nvSpPr>
          <p:spPr>
            <a:xfrm>
              <a:off x="7413010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object 381"/>
            <p:cNvSpPr/>
            <p:nvPr/>
          </p:nvSpPr>
          <p:spPr>
            <a:xfrm>
              <a:off x="7457120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object 382"/>
            <p:cNvSpPr/>
            <p:nvPr/>
          </p:nvSpPr>
          <p:spPr>
            <a:xfrm>
              <a:off x="7501228" y="272474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object 383"/>
            <p:cNvSpPr/>
            <p:nvPr/>
          </p:nvSpPr>
          <p:spPr>
            <a:xfrm>
              <a:off x="7145802" y="308016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object 384"/>
            <p:cNvSpPr/>
            <p:nvPr/>
          </p:nvSpPr>
          <p:spPr>
            <a:xfrm>
              <a:off x="7145802" y="30360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object 385"/>
            <p:cNvSpPr/>
            <p:nvPr/>
          </p:nvSpPr>
          <p:spPr>
            <a:xfrm>
              <a:off x="7145802" y="29919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6" name="object 386"/>
            <p:cNvSpPr/>
            <p:nvPr/>
          </p:nvSpPr>
          <p:spPr>
            <a:xfrm>
              <a:off x="7145802" y="294779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7" name="object 387"/>
            <p:cNvSpPr/>
            <p:nvPr/>
          </p:nvSpPr>
          <p:spPr>
            <a:xfrm>
              <a:off x="7145802" y="29036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8" name="object 388"/>
            <p:cNvSpPr/>
            <p:nvPr/>
          </p:nvSpPr>
          <p:spPr>
            <a:xfrm>
              <a:off x="7145802" y="28595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9" name="object 389"/>
            <p:cNvSpPr/>
            <p:nvPr/>
          </p:nvSpPr>
          <p:spPr>
            <a:xfrm>
              <a:off x="7145802" y="28154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0" name="object 390"/>
            <p:cNvSpPr/>
            <p:nvPr/>
          </p:nvSpPr>
          <p:spPr>
            <a:xfrm>
              <a:off x="7145802" y="277128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1" name="object 391"/>
            <p:cNvSpPr/>
            <p:nvPr/>
          </p:nvSpPr>
          <p:spPr>
            <a:xfrm>
              <a:off x="7145802" y="27271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2" name="object 392"/>
            <p:cNvSpPr/>
            <p:nvPr/>
          </p:nvSpPr>
          <p:spPr>
            <a:xfrm>
              <a:off x="7179183" y="2768117"/>
              <a:ext cx="286385" cy="278765"/>
            </a:xfrm>
            <a:custGeom>
              <a:avLst/>
              <a:gdLst/>
              <a:ahLst/>
              <a:cxnLst/>
              <a:rect l="l" t="t" r="r" b="b"/>
              <a:pathLst>
                <a:path w="286384" h="278764">
                  <a:moveTo>
                    <a:pt x="22136" y="264058"/>
                  </a:moveTo>
                  <a:lnTo>
                    <a:pt x="14262" y="256171"/>
                  </a:lnTo>
                  <a:lnTo>
                    <a:pt x="7874" y="256171"/>
                  </a:lnTo>
                  <a:lnTo>
                    <a:pt x="0" y="264058"/>
                  </a:lnTo>
                  <a:lnTo>
                    <a:pt x="0" y="270433"/>
                  </a:lnTo>
                  <a:lnTo>
                    <a:pt x="7874" y="278320"/>
                  </a:lnTo>
                  <a:lnTo>
                    <a:pt x="14262" y="278320"/>
                  </a:lnTo>
                  <a:lnTo>
                    <a:pt x="22136" y="270433"/>
                  </a:lnTo>
                  <a:lnTo>
                    <a:pt x="22136" y="264058"/>
                  </a:lnTo>
                  <a:close/>
                </a:path>
                <a:path w="286384" h="278764">
                  <a:moveTo>
                    <a:pt x="72605" y="220268"/>
                  </a:moveTo>
                  <a:lnTo>
                    <a:pt x="64719" y="212382"/>
                  </a:lnTo>
                  <a:lnTo>
                    <a:pt x="58331" y="212382"/>
                  </a:lnTo>
                  <a:lnTo>
                    <a:pt x="50457" y="220268"/>
                  </a:lnTo>
                  <a:lnTo>
                    <a:pt x="50457" y="226656"/>
                  </a:lnTo>
                  <a:lnTo>
                    <a:pt x="58331" y="234530"/>
                  </a:lnTo>
                  <a:lnTo>
                    <a:pt x="64719" y="234530"/>
                  </a:lnTo>
                  <a:lnTo>
                    <a:pt x="72605" y="226656"/>
                  </a:lnTo>
                  <a:lnTo>
                    <a:pt x="72605" y="220268"/>
                  </a:lnTo>
                  <a:close/>
                </a:path>
                <a:path w="286384" h="278764">
                  <a:moveTo>
                    <a:pt x="108127" y="141300"/>
                  </a:moveTo>
                  <a:lnTo>
                    <a:pt x="100241" y="133426"/>
                  </a:lnTo>
                  <a:lnTo>
                    <a:pt x="93865" y="133426"/>
                  </a:lnTo>
                  <a:lnTo>
                    <a:pt x="85979" y="141300"/>
                  </a:lnTo>
                  <a:lnTo>
                    <a:pt x="85979" y="147688"/>
                  </a:lnTo>
                  <a:lnTo>
                    <a:pt x="93865" y="155562"/>
                  </a:lnTo>
                  <a:lnTo>
                    <a:pt x="100241" y="155562"/>
                  </a:lnTo>
                  <a:lnTo>
                    <a:pt x="108127" y="147688"/>
                  </a:lnTo>
                  <a:lnTo>
                    <a:pt x="108127" y="141300"/>
                  </a:lnTo>
                  <a:close/>
                </a:path>
                <a:path w="286384" h="278764">
                  <a:moveTo>
                    <a:pt x="113855" y="221983"/>
                  </a:moveTo>
                  <a:lnTo>
                    <a:pt x="105981" y="214109"/>
                  </a:lnTo>
                  <a:lnTo>
                    <a:pt x="99593" y="214109"/>
                  </a:lnTo>
                  <a:lnTo>
                    <a:pt x="91719" y="221983"/>
                  </a:lnTo>
                  <a:lnTo>
                    <a:pt x="91719" y="228371"/>
                  </a:lnTo>
                  <a:lnTo>
                    <a:pt x="99593" y="236245"/>
                  </a:lnTo>
                  <a:lnTo>
                    <a:pt x="105981" y="236245"/>
                  </a:lnTo>
                  <a:lnTo>
                    <a:pt x="113855" y="228371"/>
                  </a:lnTo>
                  <a:lnTo>
                    <a:pt x="113855" y="221983"/>
                  </a:lnTo>
                  <a:close/>
                </a:path>
                <a:path w="286384" h="278764">
                  <a:moveTo>
                    <a:pt x="158191" y="225082"/>
                  </a:moveTo>
                  <a:lnTo>
                    <a:pt x="150317" y="217208"/>
                  </a:lnTo>
                  <a:lnTo>
                    <a:pt x="143929" y="217208"/>
                  </a:lnTo>
                  <a:lnTo>
                    <a:pt x="136055" y="225082"/>
                  </a:lnTo>
                  <a:lnTo>
                    <a:pt x="136055" y="231470"/>
                  </a:lnTo>
                  <a:lnTo>
                    <a:pt x="143929" y="239344"/>
                  </a:lnTo>
                  <a:lnTo>
                    <a:pt x="150317" y="239344"/>
                  </a:lnTo>
                  <a:lnTo>
                    <a:pt x="158191" y="231470"/>
                  </a:lnTo>
                  <a:lnTo>
                    <a:pt x="158191" y="225082"/>
                  </a:lnTo>
                  <a:close/>
                </a:path>
                <a:path w="286384" h="278764">
                  <a:moveTo>
                    <a:pt x="158191" y="176479"/>
                  </a:moveTo>
                  <a:lnTo>
                    <a:pt x="150317" y="168605"/>
                  </a:lnTo>
                  <a:lnTo>
                    <a:pt x="143929" y="168605"/>
                  </a:lnTo>
                  <a:lnTo>
                    <a:pt x="136055" y="176479"/>
                  </a:lnTo>
                  <a:lnTo>
                    <a:pt x="136055" y="182867"/>
                  </a:lnTo>
                  <a:lnTo>
                    <a:pt x="143929" y="190741"/>
                  </a:lnTo>
                  <a:lnTo>
                    <a:pt x="150317" y="190741"/>
                  </a:lnTo>
                  <a:lnTo>
                    <a:pt x="158191" y="182867"/>
                  </a:lnTo>
                  <a:lnTo>
                    <a:pt x="158191" y="176479"/>
                  </a:lnTo>
                  <a:close/>
                </a:path>
                <a:path w="286384" h="278764">
                  <a:moveTo>
                    <a:pt x="158191" y="139293"/>
                  </a:moveTo>
                  <a:lnTo>
                    <a:pt x="150317" y="131419"/>
                  </a:lnTo>
                  <a:lnTo>
                    <a:pt x="143929" y="131419"/>
                  </a:lnTo>
                  <a:lnTo>
                    <a:pt x="136055" y="139293"/>
                  </a:lnTo>
                  <a:lnTo>
                    <a:pt x="136055" y="145681"/>
                  </a:lnTo>
                  <a:lnTo>
                    <a:pt x="143929" y="153555"/>
                  </a:lnTo>
                  <a:lnTo>
                    <a:pt x="150317" y="153555"/>
                  </a:lnTo>
                  <a:lnTo>
                    <a:pt x="158191" y="145681"/>
                  </a:lnTo>
                  <a:lnTo>
                    <a:pt x="158191" y="139293"/>
                  </a:lnTo>
                  <a:close/>
                </a:path>
                <a:path w="286384" h="278764">
                  <a:moveTo>
                    <a:pt x="158191" y="91998"/>
                  </a:moveTo>
                  <a:lnTo>
                    <a:pt x="150317" y="84124"/>
                  </a:lnTo>
                  <a:lnTo>
                    <a:pt x="143929" y="84124"/>
                  </a:lnTo>
                  <a:lnTo>
                    <a:pt x="136055" y="91998"/>
                  </a:lnTo>
                  <a:lnTo>
                    <a:pt x="136055" y="98386"/>
                  </a:lnTo>
                  <a:lnTo>
                    <a:pt x="143929" y="106273"/>
                  </a:lnTo>
                  <a:lnTo>
                    <a:pt x="150317" y="106273"/>
                  </a:lnTo>
                  <a:lnTo>
                    <a:pt x="158191" y="98386"/>
                  </a:lnTo>
                  <a:lnTo>
                    <a:pt x="158191" y="91998"/>
                  </a:lnTo>
                  <a:close/>
                </a:path>
                <a:path w="286384" h="278764">
                  <a:moveTo>
                    <a:pt x="198183" y="139293"/>
                  </a:moveTo>
                  <a:lnTo>
                    <a:pt x="190296" y="131419"/>
                  </a:lnTo>
                  <a:lnTo>
                    <a:pt x="183908" y="131419"/>
                  </a:lnTo>
                  <a:lnTo>
                    <a:pt x="176034" y="139293"/>
                  </a:lnTo>
                  <a:lnTo>
                    <a:pt x="176034" y="145681"/>
                  </a:lnTo>
                  <a:lnTo>
                    <a:pt x="183908" y="153555"/>
                  </a:lnTo>
                  <a:lnTo>
                    <a:pt x="190296" y="153555"/>
                  </a:lnTo>
                  <a:lnTo>
                    <a:pt x="198183" y="145681"/>
                  </a:lnTo>
                  <a:lnTo>
                    <a:pt x="198183" y="139293"/>
                  </a:lnTo>
                  <a:close/>
                </a:path>
                <a:path w="286384" h="278764">
                  <a:moveTo>
                    <a:pt x="198183" y="94996"/>
                  </a:moveTo>
                  <a:lnTo>
                    <a:pt x="190296" y="87122"/>
                  </a:lnTo>
                  <a:lnTo>
                    <a:pt x="183908" y="87122"/>
                  </a:lnTo>
                  <a:lnTo>
                    <a:pt x="176034" y="94996"/>
                  </a:lnTo>
                  <a:lnTo>
                    <a:pt x="176034" y="101384"/>
                  </a:lnTo>
                  <a:lnTo>
                    <a:pt x="183908" y="109258"/>
                  </a:lnTo>
                  <a:lnTo>
                    <a:pt x="190296" y="109258"/>
                  </a:lnTo>
                  <a:lnTo>
                    <a:pt x="198183" y="101384"/>
                  </a:lnTo>
                  <a:lnTo>
                    <a:pt x="198183" y="94996"/>
                  </a:lnTo>
                  <a:close/>
                </a:path>
                <a:path w="286384" h="278764">
                  <a:moveTo>
                    <a:pt x="199847" y="12446"/>
                  </a:moveTo>
                  <a:lnTo>
                    <a:pt x="191973" y="4572"/>
                  </a:lnTo>
                  <a:lnTo>
                    <a:pt x="185585" y="4572"/>
                  </a:lnTo>
                  <a:lnTo>
                    <a:pt x="177711" y="12446"/>
                  </a:lnTo>
                  <a:lnTo>
                    <a:pt x="177711" y="18834"/>
                  </a:lnTo>
                  <a:lnTo>
                    <a:pt x="185585" y="26708"/>
                  </a:lnTo>
                  <a:lnTo>
                    <a:pt x="191973" y="26708"/>
                  </a:lnTo>
                  <a:lnTo>
                    <a:pt x="199847" y="18834"/>
                  </a:lnTo>
                  <a:lnTo>
                    <a:pt x="199847" y="12446"/>
                  </a:lnTo>
                  <a:close/>
                </a:path>
                <a:path w="286384" h="278764">
                  <a:moveTo>
                    <a:pt x="201168" y="182194"/>
                  </a:moveTo>
                  <a:lnTo>
                    <a:pt x="193281" y="174320"/>
                  </a:lnTo>
                  <a:lnTo>
                    <a:pt x="186905" y="174320"/>
                  </a:lnTo>
                  <a:lnTo>
                    <a:pt x="179019" y="182194"/>
                  </a:lnTo>
                  <a:lnTo>
                    <a:pt x="179019" y="188582"/>
                  </a:lnTo>
                  <a:lnTo>
                    <a:pt x="186905" y="196456"/>
                  </a:lnTo>
                  <a:lnTo>
                    <a:pt x="193281" y="196456"/>
                  </a:lnTo>
                  <a:lnTo>
                    <a:pt x="201168" y="188582"/>
                  </a:lnTo>
                  <a:lnTo>
                    <a:pt x="201168" y="182194"/>
                  </a:lnTo>
                  <a:close/>
                </a:path>
                <a:path w="286384" h="278764">
                  <a:moveTo>
                    <a:pt x="238556" y="91643"/>
                  </a:moveTo>
                  <a:lnTo>
                    <a:pt x="230682" y="83769"/>
                  </a:lnTo>
                  <a:lnTo>
                    <a:pt x="224294" y="83769"/>
                  </a:lnTo>
                  <a:lnTo>
                    <a:pt x="216420" y="91643"/>
                  </a:lnTo>
                  <a:lnTo>
                    <a:pt x="216420" y="98031"/>
                  </a:lnTo>
                  <a:lnTo>
                    <a:pt x="224294" y="105905"/>
                  </a:lnTo>
                  <a:lnTo>
                    <a:pt x="230682" y="105905"/>
                  </a:lnTo>
                  <a:lnTo>
                    <a:pt x="238556" y="98031"/>
                  </a:lnTo>
                  <a:lnTo>
                    <a:pt x="238556" y="91643"/>
                  </a:lnTo>
                  <a:close/>
                </a:path>
                <a:path w="286384" h="278764">
                  <a:moveTo>
                    <a:pt x="241503" y="51206"/>
                  </a:moveTo>
                  <a:lnTo>
                    <a:pt x="233629" y="43332"/>
                  </a:lnTo>
                  <a:lnTo>
                    <a:pt x="227241" y="43332"/>
                  </a:lnTo>
                  <a:lnTo>
                    <a:pt x="219367" y="51206"/>
                  </a:lnTo>
                  <a:lnTo>
                    <a:pt x="219367" y="57594"/>
                  </a:lnTo>
                  <a:lnTo>
                    <a:pt x="227241" y="65481"/>
                  </a:lnTo>
                  <a:lnTo>
                    <a:pt x="233629" y="65481"/>
                  </a:lnTo>
                  <a:lnTo>
                    <a:pt x="241503" y="57594"/>
                  </a:lnTo>
                  <a:lnTo>
                    <a:pt x="241503" y="51206"/>
                  </a:lnTo>
                  <a:close/>
                </a:path>
                <a:path w="286384" h="278764">
                  <a:moveTo>
                    <a:pt x="285051" y="51206"/>
                  </a:moveTo>
                  <a:lnTo>
                    <a:pt x="277164" y="43332"/>
                  </a:lnTo>
                  <a:lnTo>
                    <a:pt x="270789" y="43332"/>
                  </a:lnTo>
                  <a:lnTo>
                    <a:pt x="262902" y="51206"/>
                  </a:lnTo>
                  <a:lnTo>
                    <a:pt x="262902" y="57594"/>
                  </a:lnTo>
                  <a:lnTo>
                    <a:pt x="270789" y="65481"/>
                  </a:lnTo>
                  <a:lnTo>
                    <a:pt x="277164" y="65481"/>
                  </a:lnTo>
                  <a:lnTo>
                    <a:pt x="285051" y="57594"/>
                  </a:lnTo>
                  <a:lnTo>
                    <a:pt x="285051" y="51206"/>
                  </a:lnTo>
                  <a:close/>
                </a:path>
                <a:path w="286384" h="278764">
                  <a:moveTo>
                    <a:pt x="286359" y="7874"/>
                  </a:moveTo>
                  <a:lnTo>
                    <a:pt x="278485" y="0"/>
                  </a:lnTo>
                  <a:lnTo>
                    <a:pt x="272097" y="0"/>
                  </a:lnTo>
                  <a:lnTo>
                    <a:pt x="264223" y="7874"/>
                  </a:lnTo>
                  <a:lnTo>
                    <a:pt x="264223" y="14262"/>
                  </a:lnTo>
                  <a:lnTo>
                    <a:pt x="272097" y="22136"/>
                  </a:lnTo>
                  <a:lnTo>
                    <a:pt x="278485" y="22136"/>
                  </a:lnTo>
                  <a:lnTo>
                    <a:pt x="286359" y="14262"/>
                  </a:lnTo>
                  <a:lnTo>
                    <a:pt x="286359" y="787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3" name="object 393"/>
          <p:cNvGrpSpPr/>
          <p:nvPr/>
        </p:nvGrpSpPr>
        <p:grpSpPr>
          <a:xfrm>
            <a:off x="6196146" y="2007753"/>
            <a:ext cx="231962" cy="227524"/>
            <a:chOff x="7142637" y="3160351"/>
            <a:chExt cx="365125" cy="358140"/>
          </a:xfrm>
        </p:grpSpPr>
        <p:sp>
          <p:nvSpPr>
            <p:cNvPr id="394" name="object 394"/>
            <p:cNvSpPr/>
            <p:nvPr/>
          </p:nvSpPr>
          <p:spPr>
            <a:xfrm>
              <a:off x="7148360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5" name="object 395"/>
            <p:cNvSpPr/>
            <p:nvPr/>
          </p:nvSpPr>
          <p:spPr>
            <a:xfrm>
              <a:off x="7192468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6" name="object 396"/>
            <p:cNvSpPr/>
            <p:nvPr/>
          </p:nvSpPr>
          <p:spPr>
            <a:xfrm>
              <a:off x="7236578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7" name="object 397"/>
            <p:cNvSpPr/>
            <p:nvPr/>
          </p:nvSpPr>
          <p:spPr>
            <a:xfrm>
              <a:off x="7280685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8" name="object 398"/>
            <p:cNvSpPr/>
            <p:nvPr/>
          </p:nvSpPr>
          <p:spPr>
            <a:xfrm>
              <a:off x="7324793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9" name="object 399"/>
            <p:cNvSpPr/>
            <p:nvPr/>
          </p:nvSpPr>
          <p:spPr>
            <a:xfrm>
              <a:off x="7368903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0" name="object 400"/>
            <p:cNvSpPr/>
            <p:nvPr/>
          </p:nvSpPr>
          <p:spPr>
            <a:xfrm>
              <a:off x="7413010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1" name="object 401"/>
            <p:cNvSpPr/>
            <p:nvPr/>
          </p:nvSpPr>
          <p:spPr>
            <a:xfrm>
              <a:off x="7457118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2" name="object 402"/>
            <p:cNvSpPr/>
            <p:nvPr/>
          </p:nvSpPr>
          <p:spPr>
            <a:xfrm>
              <a:off x="7501227" y="316044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3" name="object 403"/>
            <p:cNvSpPr/>
            <p:nvPr/>
          </p:nvSpPr>
          <p:spPr>
            <a:xfrm>
              <a:off x="7145801" y="351587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4" name="object 404"/>
            <p:cNvSpPr/>
            <p:nvPr/>
          </p:nvSpPr>
          <p:spPr>
            <a:xfrm>
              <a:off x="7145801" y="34717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5" name="object 405"/>
            <p:cNvSpPr/>
            <p:nvPr/>
          </p:nvSpPr>
          <p:spPr>
            <a:xfrm>
              <a:off x="7145801" y="342762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6" name="object 406"/>
            <p:cNvSpPr/>
            <p:nvPr/>
          </p:nvSpPr>
          <p:spPr>
            <a:xfrm>
              <a:off x="7145801" y="338349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7" name="object 407"/>
            <p:cNvSpPr/>
            <p:nvPr/>
          </p:nvSpPr>
          <p:spPr>
            <a:xfrm>
              <a:off x="7145801" y="33393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8" name="object 408"/>
            <p:cNvSpPr/>
            <p:nvPr/>
          </p:nvSpPr>
          <p:spPr>
            <a:xfrm>
              <a:off x="7145801" y="32952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9" name="object 409"/>
            <p:cNvSpPr/>
            <p:nvPr/>
          </p:nvSpPr>
          <p:spPr>
            <a:xfrm>
              <a:off x="7145801" y="32511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0" name="object 410"/>
            <p:cNvSpPr/>
            <p:nvPr/>
          </p:nvSpPr>
          <p:spPr>
            <a:xfrm>
              <a:off x="7145801" y="32069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1" name="object 411"/>
            <p:cNvSpPr/>
            <p:nvPr/>
          </p:nvSpPr>
          <p:spPr>
            <a:xfrm>
              <a:off x="7145801" y="31628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2" name="object 412"/>
            <p:cNvSpPr/>
            <p:nvPr/>
          </p:nvSpPr>
          <p:spPr>
            <a:xfrm>
              <a:off x="7142632" y="3200996"/>
              <a:ext cx="365125" cy="285115"/>
            </a:xfrm>
            <a:custGeom>
              <a:avLst/>
              <a:gdLst/>
              <a:ahLst/>
              <a:cxnLst/>
              <a:rect l="l" t="t" r="r" b="b"/>
              <a:pathLst>
                <a:path w="365125" h="285114">
                  <a:moveTo>
                    <a:pt x="362204" y="72986"/>
                  </a:moveTo>
                  <a:lnTo>
                    <a:pt x="356285" y="61747"/>
                  </a:lnTo>
                  <a:lnTo>
                    <a:pt x="5664" y="246075"/>
                  </a:lnTo>
                  <a:lnTo>
                    <a:pt x="11569" y="257314"/>
                  </a:lnTo>
                  <a:lnTo>
                    <a:pt x="362204" y="72986"/>
                  </a:lnTo>
                  <a:close/>
                </a:path>
                <a:path w="365125" h="285114">
                  <a:moveTo>
                    <a:pt x="364617" y="10833"/>
                  </a:moveTo>
                  <a:lnTo>
                    <a:pt x="357987" y="0"/>
                  </a:lnTo>
                  <a:lnTo>
                    <a:pt x="0" y="219189"/>
                  </a:lnTo>
                  <a:lnTo>
                    <a:pt x="6629" y="230022"/>
                  </a:lnTo>
                  <a:lnTo>
                    <a:pt x="364617" y="10833"/>
                  </a:lnTo>
                  <a:close/>
                </a:path>
                <a:path w="365125" h="285114">
                  <a:moveTo>
                    <a:pt x="364947" y="124371"/>
                  </a:moveTo>
                  <a:lnTo>
                    <a:pt x="359676" y="112814"/>
                  </a:lnTo>
                  <a:lnTo>
                    <a:pt x="8255" y="273329"/>
                  </a:lnTo>
                  <a:lnTo>
                    <a:pt x="13525" y="284886"/>
                  </a:lnTo>
                  <a:lnTo>
                    <a:pt x="364947" y="124371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3" name="object 413"/>
          <p:cNvGrpSpPr/>
          <p:nvPr/>
        </p:nvGrpSpPr>
        <p:grpSpPr>
          <a:xfrm>
            <a:off x="4027472" y="1430637"/>
            <a:ext cx="4566621" cy="726545"/>
            <a:chOff x="3728984" y="2251929"/>
            <a:chExt cx="7188200" cy="1143635"/>
          </a:xfrm>
        </p:grpSpPr>
        <p:sp>
          <p:nvSpPr>
            <p:cNvPr id="414" name="object 414"/>
            <p:cNvSpPr/>
            <p:nvPr/>
          </p:nvSpPr>
          <p:spPr>
            <a:xfrm>
              <a:off x="10555152" y="3037404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40" h="358139">
                  <a:moveTo>
                    <a:pt x="357950" y="0"/>
                  </a:moveTo>
                  <a:lnTo>
                    <a:pt x="0" y="0"/>
                  </a:lnTo>
                  <a:lnTo>
                    <a:pt x="0" y="357950"/>
                  </a:lnTo>
                  <a:lnTo>
                    <a:pt x="357950" y="357950"/>
                  </a:lnTo>
                  <a:lnTo>
                    <a:pt x="357950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15" name="object 4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56437" y="3037405"/>
              <a:ext cx="355224" cy="357952"/>
            </a:xfrm>
            <a:prstGeom prst="rect">
              <a:avLst/>
            </a:prstGeom>
          </p:spPr>
        </p:pic>
        <p:sp>
          <p:nvSpPr>
            <p:cNvPr id="416" name="object 416"/>
            <p:cNvSpPr/>
            <p:nvPr/>
          </p:nvSpPr>
          <p:spPr>
            <a:xfrm>
              <a:off x="3734083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7" name="object 417"/>
            <p:cNvSpPr/>
            <p:nvPr/>
          </p:nvSpPr>
          <p:spPr>
            <a:xfrm>
              <a:off x="3778191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8" name="object 418"/>
            <p:cNvSpPr/>
            <p:nvPr/>
          </p:nvSpPr>
          <p:spPr>
            <a:xfrm>
              <a:off x="3822301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9" name="object 419"/>
            <p:cNvSpPr/>
            <p:nvPr/>
          </p:nvSpPr>
          <p:spPr>
            <a:xfrm>
              <a:off x="3866406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0" name="object 420"/>
            <p:cNvSpPr/>
            <p:nvPr/>
          </p:nvSpPr>
          <p:spPr>
            <a:xfrm>
              <a:off x="3910516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1" name="object 421"/>
            <p:cNvSpPr/>
            <p:nvPr/>
          </p:nvSpPr>
          <p:spPr>
            <a:xfrm>
              <a:off x="3954626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2" name="object 422"/>
            <p:cNvSpPr/>
            <p:nvPr/>
          </p:nvSpPr>
          <p:spPr>
            <a:xfrm>
              <a:off x="3998732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3" name="object 423"/>
            <p:cNvSpPr/>
            <p:nvPr/>
          </p:nvSpPr>
          <p:spPr>
            <a:xfrm>
              <a:off x="4042841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4" name="object 424"/>
            <p:cNvSpPr/>
            <p:nvPr/>
          </p:nvSpPr>
          <p:spPr>
            <a:xfrm>
              <a:off x="4086950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5" name="object 425"/>
            <p:cNvSpPr/>
            <p:nvPr/>
          </p:nvSpPr>
          <p:spPr>
            <a:xfrm>
              <a:off x="3731524" y="264445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6" name="object 426"/>
            <p:cNvSpPr/>
            <p:nvPr/>
          </p:nvSpPr>
          <p:spPr>
            <a:xfrm>
              <a:off x="3731524" y="26003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7" name="object 427"/>
            <p:cNvSpPr/>
            <p:nvPr/>
          </p:nvSpPr>
          <p:spPr>
            <a:xfrm>
              <a:off x="3731524" y="255621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8" name="object 428"/>
            <p:cNvSpPr/>
            <p:nvPr/>
          </p:nvSpPr>
          <p:spPr>
            <a:xfrm>
              <a:off x="3731524" y="251208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9" name="object 429"/>
            <p:cNvSpPr/>
            <p:nvPr/>
          </p:nvSpPr>
          <p:spPr>
            <a:xfrm>
              <a:off x="3731524" y="246795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0" name="object 430"/>
            <p:cNvSpPr/>
            <p:nvPr/>
          </p:nvSpPr>
          <p:spPr>
            <a:xfrm>
              <a:off x="3731524" y="242382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1" name="object 431"/>
            <p:cNvSpPr/>
            <p:nvPr/>
          </p:nvSpPr>
          <p:spPr>
            <a:xfrm>
              <a:off x="3731524" y="23797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object 432"/>
            <p:cNvSpPr/>
            <p:nvPr/>
          </p:nvSpPr>
          <p:spPr>
            <a:xfrm>
              <a:off x="3731524" y="23355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3" name="object 433"/>
            <p:cNvSpPr/>
            <p:nvPr/>
          </p:nvSpPr>
          <p:spPr>
            <a:xfrm>
              <a:off x="3731524" y="22914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4" name="object 434"/>
            <p:cNvSpPr/>
            <p:nvPr/>
          </p:nvSpPr>
          <p:spPr>
            <a:xfrm>
              <a:off x="10553839" y="2251929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80">
                  <a:moveTo>
                    <a:pt x="360577" y="0"/>
                  </a:moveTo>
                  <a:lnTo>
                    <a:pt x="0" y="0"/>
                  </a:lnTo>
                  <a:lnTo>
                    <a:pt x="0" y="360577"/>
                  </a:lnTo>
                  <a:lnTo>
                    <a:pt x="360577" y="360577"/>
                  </a:lnTo>
                  <a:lnTo>
                    <a:pt x="360577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35" name="object 4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53839" y="2251930"/>
              <a:ext cx="360578" cy="360012"/>
            </a:xfrm>
            <a:prstGeom prst="rect">
              <a:avLst/>
            </a:prstGeom>
          </p:spPr>
        </p:pic>
        <p:sp>
          <p:nvSpPr>
            <p:cNvPr id="436" name="object 436"/>
            <p:cNvSpPr/>
            <p:nvPr/>
          </p:nvSpPr>
          <p:spPr>
            <a:xfrm>
              <a:off x="10558942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object 437"/>
            <p:cNvSpPr/>
            <p:nvPr/>
          </p:nvSpPr>
          <p:spPr>
            <a:xfrm>
              <a:off x="10603050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8" name="object 438"/>
            <p:cNvSpPr/>
            <p:nvPr/>
          </p:nvSpPr>
          <p:spPr>
            <a:xfrm>
              <a:off x="10647160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9" name="object 439"/>
            <p:cNvSpPr/>
            <p:nvPr/>
          </p:nvSpPr>
          <p:spPr>
            <a:xfrm>
              <a:off x="10691266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0" name="object 440"/>
            <p:cNvSpPr/>
            <p:nvPr/>
          </p:nvSpPr>
          <p:spPr>
            <a:xfrm>
              <a:off x="10735375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1" name="object 441"/>
            <p:cNvSpPr/>
            <p:nvPr/>
          </p:nvSpPr>
          <p:spPr>
            <a:xfrm>
              <a:off x="10779485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2" name="object 442"/>
            <p:cNvSpPr/>
            <p:nvPr/>
          </p:nvSpPr>
          <p:spPr>
            <a:xfrm>
              <a:off x="10823592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3" name="object 443"/>
            <p:cNvSpPr/>
            <p:nvPr/>
          </p:nvSpPr>
          <p:spPr>
            <a:xfrm>
              <a:off x="10867700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4" name="object 444"/>
            <p:cNvSpPr/>
            <p:nvPr/>
          </p:nvSpPr>
          <p:spPr>
            <a:xfrm>
              <a:off x="10911809" y="264537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5" name="object 445"/>
            <p:cNvSpPr/>
            <p:nvPr/>
          </p:nvSpPr>
          <p:spPr>
            <a:xfrm>
              <a:off x="10556383" y="300080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6" name="object 446"/>
            <p:cNvSpPr/>
            <p:nvPr/>
          </p:nvSpPr>
          <p:spPr>
            <a:xfrm>
              <a:off x="10556383" y="295667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7" name="object 447"/>
            <p:cNvSpPr/>
            <p:nvPr/>
          </p:nvSpPr>
          <p:spPr>
            <a:xfrm>
              <a:off x="10556383" y="291255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8" name="object 448"/>
            <p:cNvSpPr/>
            <p:nvPr/>
          </p:nvSpPr>
          <p:spPr>
            <a:xfrm>
              <a:off x="10556383" y="286842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9" name="object 449"/>
            <p:cNvSpPr/>
            <p:nvPr/>
          </p:nvSpPr>
          <p:spPr>
            <a:xfrm>
              <a:off x="10556383" y="28242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0" name="object 450"/>
            <p:cNvSpPr/>
            <p:nvPr/>
          </p:nvSpPr>
          <p:spPr>
            <a:xfrm>
              <a:off x="10556383" y="27801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1" name="object 451"/>
            <p:cNvSpPr/>
            <p:nvPr/>
          </p:nvSpPr>
          <p:spPr>
            <a:xfrm>
              <a:off x="10556383" y="27360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2" name="object 452"/>
            <p:cNvSpPr/>
            <p:nvPr/>
          </p:nvSpPr>
          <p:spPr>
            <a:xfrm>
              <a:off x="10556383" y="269192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3" name="object 453"/>
            <p:cNvSpPr/>
            <p:nvPr/>
          </p:nvSpPr>
          <p:spPr>
            <a:xfrm>
              <a:off x="10556383" y="264778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54" name="object 4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3034" y="2760073"/>
              <a:ext cx="140492" cy="129991"/>
            </a:xfrm>
            <a:prstGeom prst="rect">
              <a:avLst/>
            </a:prstGeom>
          </p:spPr>
        </p:pic>
        <p:sp>
          <p:nvSpPr>
            <p:cNvPr id="455" name="object 455"/>
            <p:cNvSpPr/>
            <p:nvPr/>
          </p:nvSpPr>
          <p:spPr>
            <a:xfrm>
              <a:off x="10574449" y="2675912"/>
              <a:ext cx="319405" cy="297180"/>
            </a:xfrm>
            <a:custGeom>
              <a:avLst/>
              <a:gdLst/>
              <a:ahLst/>
              <a:cxnLst/>
              <a:rect l="l" t="t" r="r" b="b"/>
              <a:pathLst>
                <a:path w="319404" h="297180">
                  <a:moveTo>
                    <a:pt x="233342" y="12735"/>
                  </a:moveTo>
                  <a:lnTo>
                    <a:pt x="282896" y="0"/>
                  </a:lnTo>
                  <a:lnTo>
                    <a:pt x="312302" y="9965"/>
                  </a:lnTo>
                  <a:lnTo>
                    <a:pt x="319357" y="40202"/>
                  </a:lnTo>
                  <a:lnTo>
                    <a:pt x="301857" y="88280"/>
                  </a:lnTo>
                  <a:lnTo>
                    <a:pt x="277195" y="126488"/>
                  </a:lnTo>
                  <a:lnTo>
                    <a:pt x="245266" y="164952"/>
                  </a:lnTo>
                  <a:lnTo>
                    <a:pt x="208125" y="201804"/>
                  </a:lnTo>
                  <a:lnTo>
                    <a:pt x="167832" y="235179"/>
                  </a:lnTo>
                  <a:lnTo>
                    <a:pt x="126442" y="263212"/>
                  </a:lnTo>
                  <a:lnTo>
                    <a:pt x="86014" y="284036"/>
                  </a:lnTo>
                  <a:lnTo>
                    <a:pt x="36461" y="296772"/>
                  </a:lnTo>
                  <a:lnTo>
                    <a:pt x="7055" y="286806"/>
                  </a:lnTo>
                  <a:lnTo>
                    <a:pt x="0" y="256569"/>
                  </a:lnTo>
                  <a:lnTo>
                    <a:pt x="17500" y="208491"/>
                  </a:lnTo>
                  <a:lnTo>
                    <a:pt x="42161" y="170283"/>
                  </a:lnTo>
                  <a:lnTo>
                    <a:pt x="74091" y="131820"/>
                  </a:lnTo>
                  <a:lnTo>
                    <a:pt x="111231" y="94967"/>
                  </a:lnTo>
                  <a:lnTo>
                    <a:pt x="151525" y="61592"/>
                  </a:lnTo>
                  <a:lnTo>
                    <a:pt x="192914" y="33559"/>
                  </a:lnTo>
                  <a:lnTo>
                    <a:pt x="233342" y="12735"/>
                  </a:lnTo>
                </a:path>
              </a:pathLst>
            </a:custGeom>
            <a:ln w="6349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56" name="object 4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22462" y="2722258"/>
              <a:ext cx="221634" cy="205619"/>
            </a:xfrm>
            <a:prstGeom prst="rect">
              <a:avLst/>
            </a:prstGeom>
          </p:spPr>
        </p:pic>
        <p:sp>
          <p:nvSpPr>
            <p:cNvPr id="457" name="object 457"/>
            <p:cNvSpPr/>
            <p:nvPr/>
          </p:nvSpPr>
          <p:spPr>
            <a:xfrm>
              <a:off x="7148361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8" name="object 458"/>
            <p:cNvSpPr/>
            <p:nvPr/>
          </p:nvSpPr>
          <p:spPr>
            <a:xfrm>
              <a:off x="7192469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9" name="object 459"/>
            <p:cNvSpPr/>
            <p:nvPr/>
          </p:nvSpPr>
          <p:spPr>
            <a:xfrm>
              <a:off x="7236579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0" name="object 460"/>
            <p:cNvSpPr/>
            <p:nvPr/>
          </p:nvSpPr>
          <p:spPr>
            <a:xfrm>
              <a:off x="7280685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1" name="object 461"/>
            <p:cNvSpPr/>
            <p:nvPr/>
          </p:nvSpPr>
          <p:spPr>
            <a:xfrm>
              <a:off x="7324794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2" name="object 462"/>
            <p:cNvSpPr/>
            <p:nvPr/>
          </p:nvSpPr>
          <p:spPr>
            <a:xfrm>
              <a:off x="7368904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3" name="object 463"/>
            <p:cNvSpPr/>
            <p:nvPr/>
          </p:nvSpPr>
          <p:spPr>
            <a:xfrm>
              <a:off x="7413010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4" name="object 464"/>
            <p:cNvSpPr/>
            <p:nvPr/>
          </p:nvSpPr>
          <p:spPr>
            <a:xfrm>
              <a:off x="7457119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5" name="object 465"/>
            <p:cNvSpPr/>
            <p:nvPr/>
          </p:nvSpPr>
          <p:spPr>
            <a:xfrm>
              <a:off x="7501228" y="228903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6" name="object 466"/>
            <p:cNvSpPr/>
            <p:nvPr/>
          </p:nvSpPr>
          <p:spPr>
            <a:xfrm>
              <a:off x="7145802" y="264445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7" name="object 467"/>
            <p:cNvSpPr/>
            <p:nvPr/>
          </p:nvSpPr>
          <p:spPr>
            <a:xfrm>
              <a:off x="7145802" y="26003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8" name="object 468"/>
            <p:cNvSpPr/>
            <p:nvPr/>
          </p:nvSpPr>
          <p:spPr>
            <a:xfrm>
              <a:off x="7145802" y="255621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9" name="object 469"/>
            <p:cNvSpPr/>
            <p:nvPr/>
          </p:nvSpPr>
          <p:spPr>
            <a:xfrm>
              <a:off x="7145802" y="251208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0" name="object 470"/>
            <p:cNvSpPr/>
            <p:nvPr/>
          </p:nvSpPr>
          <p:spPr>
            <a:xfrm>
              <a:off x="7145802" y="246795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1" name="object 471"/>
            <p:cNvSpPr/>
            <p:nvPr/>
          </p:nvSpPr>
          <p:spPr>
            <a:xfrm>
              <a:off x="7145802" y="242382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2" name="object 472"/>
            <p:cNvSpPr/>
            <p:nvPr/>
          </p:nvSpPr>
          <p:spPr>
            <a:xfrm>
              <a:off x="7145802" y="23797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3" name="object 473"/>
            <p:cNvSpPr/>
            <p:nvPr/>
          </p:nvSpPr>
          <p:spPr>
            <a:xfrm>
              <a:off x="7145802" y="23355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4" name="object 474"/>
            <p:cNvSpPr/>
            <p:nvPr/>
          </p:nvSpPr>
          <p:spPr>
            <a:xfrm>
              <a:off x="7145802" y="22914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75" name="object 4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90107" y="2320046"/>
              <a:ext cx="269316" cy="300803"/>
            </a:xfrm>
            <a:prstGeom prst="rect">
              <a:avLst/>
            </a:prstGeom>
          </p:spPr>
        </p:pic>
      </p:grpSp>
      <p:grpSp>
        <p:nvGrpSpPr>
          <p:cNvPr id="476" name="object 476"/>
          <p:cNvGrpSpPr/>
          <p:nvPr/>
        </p:nvGrpSpPr>
        <p:grpSpPr>
          <a:xfrm>
            <a:off x="6198157" y="2284554"/>
            <a:ext cx="227524" cy="227524"/>
            <a:chOff x="7145802" y="3596057"/>
            <a:chExt cx="358140" cy="358140"/>
          </a:xfrm>
        </p:grpSpPr>
        <p:sp>
          <p:nvSpPr>
            <p:cNvPr id="477" name="object 477"/>
            <p:cNvSpPr/>
            <p:nvPr/>
          </p:nvSpPr>
          <p:spPr>
            <a:xfrm>
              <a:off x="7148361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8" name="object 478"/>
            <p:cNvSpPr/>
            <p:nvPr/>
          </p:nvSpPr>
          <p:spPr>
            <a:xfrm>
              <a:off x="7192470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9" name="object 479"/>
            <p:cNvSpPr/>
            <p:nvPr/>
          </p:nvSpPr>
          <p:spPr>
            <a:xfrm>
              <a:off x="7236579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0" name="object 480"/>
            <p:cNvSpPr/>
            <p:nvPr/>
          </p:nvSpPr>
          <p:spPr>
            <a:xfrm>
              <a:off x="7280685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1" name="object 481"/>
            <p:cNvSpPr/>
            <p:nvPr/>
          </p:nvSpPr>
          <p:spPr>
            <a:xfrm>
              <a:off x="7324795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2" name="object 482"/>
            <p:cNvSpPr/>
            <p:nvPr/>
          </p:nvSpPr>
          <p:spPr>
            <a:xfrm>
              <a:off x="7368904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3" name="object 483"/>
            <p:cNvSpPr/>
            <p:nvPr/>
          </p:nvSpPr>
          <p:spPr>
            <a:xfrm>
              <a:off x="7413010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object 484"/>
            <p:cNvSpPr/>
            <p:nvPr/>
          </p:nvSpPr>
          <p:spPr>
            <a:xfrm>
              <a:off x="7457120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object 485"/>
            <p:cNvSpPr/>
            <p:nvPr/>
          </p:nvSpPr>
          <p:spPr>
            <a:xfrm>
              <a:off x="7501228" y="359615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6" name="object 486"/>
            <p:cNvSpPr/>
            <p:nvPr/>
          </p:nvSpPr>
          <p:spPr>
            <a:xfrm>
              <a:off x="7145802" y="395157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object 487"/>
            <p:cNvSpPr/>
            <p:nvPr/>
          </p:nvSpPr>
          <p:spPr>
            <a:xfrm>
              <a:off x="7145802" y="39074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8" name="object 488"/>
            <p:cNvSpPr/>
            <p:nvPr/>
          </p:nvSpPr>
          <p:spPr>
            <a:xfrm>
              <a:off x="7145802" y="38633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9" name="object 489"/>
            <p:cNvSpPr/>
            <p:nvPr/>
          </p:nvSpPr>
          <p:spPr>
            <a:xfrm>
              <a:off x="7145802" y="38192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0" name="object 490"/>
            <p:cNvSpPr/>
            <p:nvPr/>
          </p:nvSpPr>
          <p:spPr>
            <a:xfrm>
              <a:off x="7145802" y="37750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object 491"/>
            <p:cNvSpPr/>
            <p:nvPr/>
          </p:nvSpPr>
          <p:spPr>
            <a:xfrm>
              <a:off x="7145802" y="373094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2" name="object 492"/>
            <p:cNvSpPr/>
            <p:nvPr/>
          </p:nvSpPr>
          <p:spPr>
            <a:xfrm>
              <a:off x="7145802" y="36868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object 493"/>
            <p:cNvSpPr/>
            <p:nvPr/>
          </p:nvSpPr>
          <p:spPr>
            <a:xfrm>
              <a:off x="7145802" y="364270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45802" y="359856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45802" y="3674767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3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45802" y="3631583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45802" y="3649996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8" name="object 498"/>
            <p:cNvSpPr/>
            <p:nvPr/>
          </p:nvSpPr>
          <p:spPr>
            <a:xfrm>
              <a:off x="7145802" y="3636627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9" name="object 499"/>
            <p:cNvSpPr/>
            <p:nvPr/>
          </p:nvSpPr>
          <p:spPr>
            <a:xfrm>
              <a:off x="7145802" y="3706435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3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0" name="object 500"/>
            <p:cNvSpPr/>
            <p:nvPr/>
          </p:nvSpPr>
          <p:spPr>
            <a:xfrm>
              <a:off x="7145802" y="3777190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1" name="object 501"/>
            <p:cNvSpPr/>
            <p:nvPr/>
          </p:nvSpPr>
          <p:spPr>
            <a:xfrm>
              <a:off x="7145802" y="3802585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2" name="object 502"/>
            <p:cNvSpPr/>
            <p:nvPr/>
          </p:nvSpPr>
          <p:spPr>
            <a:xfrm>
              <a:off x="7145802" y="3820243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3" name="object 503"/>
            <p:cNvSpPr/>
            <p:nvPr/>
          </p:nvSpPr>
          <p:spPr>
            <a:xfrm>
              <a:off x="7145802" y="3851707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4" name="object 504"/>
            <p:cNvSpPr/>
            <p:nvPr/>
          </p:nvSpPr>
          <p:spPr>
            <a:xfrm>
              <a:off x="7145802" y="3832673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5" name="object 505"/>
            <p:cNvSpPr/>
            <p:nvPr/>
          </p:nvSpPr>
          <p:spPr>
            <a:xfrm>
              <a:off x="7145802" y="3835371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6" name="object 506"/>
            <p:cNvSpPr/>
            <p:nvPr/>
          </p:nvSpPr>
          <p:spPr>
            <a:xfrm>
              <a:off x="7145802" y="3786742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7" name="object 507"/>
            <p:cNvSpPr/>
            <p:nvPr/>
          </p:nvSpPr>
          <p:spPr>
            <a:xfrm>
              <a:off x="7145802" y="3744168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3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8" name="object 508"/>
            <p:cNvSpPr/>
            <p:nvPr/>
          </p:nvSpPr>
          <p:spPr>
            <a:xfrm>
              <a:off x="7145802" y="3770201"/>
              <a:ext cx="66040" cy="12700"/>
            </a:xfrm>
            <a:custGeom>
              <a:avLst/>
              <a:gdLst/>
              <a:ahLst/>
              <a:cxnLst/>
              <a:rect l="l" t="t" r="r" b="b"/>
              <a:pathLst>
                <a:path w="66040" h="12700">
                  <a:moveTo>
                    <a:pt x="0" y="0"/>
                  </a:moveTo>
                  <a:lnTo>
                    <a:pt x="65534" y="0"/>
                  </a:lnTo>
                  <a:lnTo>
                    <a:pt x="6553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9" name="object 509"/>
            <p:cNvSpPr/>
            <p:nvPr/>
          </p:nvSpPr>
          <p:spPr>
            <a:xfrm>
              <a:off x="7145802" y="3877410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3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0" name="object 510"/>
            <p:cNvSpPr/>
            <p:nvPr/>
          </p:nvSpPr>
          <p:spPr>
            <a:xfrm>
              <a:off x="7388273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1" name="object 511"/>
            <p:cNvSpPr/>
            <p:nvPr/>
          </p:nvSpPr>
          <p:spPr>
            <a:xfrm>
              <a:off x="7448121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2" name="object 512"/>
            <p:cNvSpPr/>
            <p:nvPr/>
          </p:nvSpPr>
          <p:spPr>
            <a:xfrm>
              <a:off x="7404935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3" name="object 513"/>
            <p:cNvSpPr/>
            <p:nvPr/>
          </p:nvSpPr>
          <p:spPr>
            <a:xfrm>
              <a:off x="7423349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4" name="object 514"/>
            <p:cNvSpPr/>
            <p:nvPr/>
          </p:nvSpPr>
          <p:spPr>
            <a:xfrm>
              <a:off x="7409979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object 515"/>
            <p:cNvSpPr/>
            <p:nvPr/>
          </p:nvSpPr>
          <p:spPr>
            <a:xfrm>
              <a:off x="7479787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object 516"/>
            <p:cNvSpPr/>
            <p:nvPr/>
          </p:nvSpPr>
          <p:spPr>
            <a:xfrm>
              <a:off x="7253203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object 517"/>
            <p:cNvSpPr/>
            <p:nvPr/>
          </p:nvSpPr>
          <p:spPr>
            <a:xfrm>
              <a:off x="7272247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object 518"/>
            <p:cNvSpPr/>
            <p:nvPr/>
          </p:nvSpPr>
          <p:spPr>
            <a:xfrm>
              <a:off x="7289905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object 519"/>
            <p:cNvSpPr/>
            <p:nvPr/>
          </p:nvSpPr>
          <p:spPr>
            <a:xfrm>
              <a:off x="7321369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0" name="object 520"/>
            <p:cNvSpPr/>
            <p:nvPr/>
          </p:nvSpPr>
          <p:spPr>
            <a:xfrm>
              <a:off x="7302336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1" name="object 521"/>
            <p:cNvSpPr/>
            <p:nvPr/>
          </p:nvSpPr>
          <p:spPr>
            <a:xfrm>
              <a:off x="7305035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2" name="object 522"/>
            <p:cNvSpPr/>
            <p:nvPr/>
          </p:nvSpPr>
          <p:spPr>
            <a:xfrm>
              <a:off x="7373698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3" name="object 523"/>
            <p:cNvSpPr/>
            <p:nvPr/>
          </p:nvSpPr>
          <p:spPr>
            <a:xfrm>
              <a:off x="7399111" y="3888558"/>
              <a:ext cx="12700" cy="66040"/>
            </a:xfrm>
            <a:custGeom>
              <a:avLst/>
              <a:gdLst/>
              <a:ahLst/>
              <a:cxnLst/>
              <a:rect l="l" t="t" r="r" b="b"/>
              <a:pathLst>
                <a:path w="12700" h="66039">
                  <a:moveTo>
                    <a:pt x="0" y="65534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65534"/>
                  </a:lnTo>
                  <a:lnTo>
                    <a:pt x="0" y="6553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4" name="object 524"/>
            <p:cNvSpPr/>
            <p:nvPr/>
          </p:nvSpPr>
          <p:spPr>
            <a:xfrm>
              <a:off x="7347073" y="388855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25" name="object 525"/>
          <p:cNvGrpSpPr/>
          <p:nvPr/>
        </p:nvGrpSpPr>
        <p:grpSpPr>
          <a:xfrm>
            <a:off x="6197164" y="2561356"/>
            <a:ext cx="231962" cy="227524"/>
            <a:chOff x="7144239" y="4031764"/>
            <a:chExt cx="365125" cy="358140"/>
          </a:xfrm>
        </p:grpSpPr>
        <p:sp>
          <p:nvSpPr>
            <p:cNvPr id="526" name="object 526"/>
            <p:cNvSpPr/>
            <p:nvPr/>
          </p:nvSpPr>
          <p:spPr>
            <a:xfrm>
              <a:off x="7148361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7" name="object 527"/>
            <p:cNvSpPr/>
            <p:nvPr/>
          </p:nvSpPr>
          <p:spPr>
            <a:xfrm>
              <a:off x="7192469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8" name="object 528"/>
            <p:cNvSpPr/>
            <p:nvPr/>
          </p:nvSpPr>
          <p:spPr>
            <a:xfrm>
              <a:off x="7236579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9" name="object 529"/>
            <p:cNvSpPr/>
            <p:nvPr/>
          </p:nvSpPr>
          <p:spPr>
            <a:xfrm>
              <a:off x="7280684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0" name="object 530"/>
            <p:cNvSpPr/>
            <p:nvPr/>
          </p:nvSpPr>
          <p:spPr>
            <a:xfrm>
              <a:off x="7324794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1" name="object 531"/>
            <p:cNvSpPr/>
            <p:nvPr/>
          </p:nvSpPr>
          <p:spPr>
            <a:xfrm>
              <a:off x="7368904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2" name="object 532"/>
            <p:cNvSpPr/>
            <p:nvPr/>
          </p:nvSpPr>
          <p:spPr>
            <a:xfrm>
              <a:off x="7413009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3" name="object 533"/>
            <p:cNvSpPr/>
            <p:nvPr/>
          </p:nvSpPr>
          <p:spPr>
            <a:xfrm>
              <a:off x="7457119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4" name="object 534"/>
            <p:cNvSpPr/>
            <p:nvPr/>
          </p:nvSpPr>
          <p:spPr>
            <a:xfrm>
              <a:off x="7501228" y="4031862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5" name="object 535"/>
            <p:cNvSpPr/>
            <p:nvPr/>
          </p:nvSpPr>
          <p:spPr>
            <a:xfrm>
              <a:off x="7145801" y="43872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6" name="object 536"/>
            <p:cNvSpPr/>
            <p:nvPr/>
          </p:nvSpPr>
          <p:spPr>
            <a:xfrm>
              <a:off x="7145801" y="43431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7" name="object 537"/>
            <p:cNvSpPr/>
            <p:nvPr/>
          </p:nvSpPr>
          <p:spPr>
            <a:xfrm>
              <a:off x="7145801" y="42990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8" name="object 538"/>
            <p:cNvSpPr/>
            <p:nvPr/>
          </p:nvSpPr>
          <p:spPr>
            <a:xfrm>
              <a:off x="7145801" y="42549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9" name="object 539"/>
            <p:cNvSpPr/>
            <p:nvPr/>
          </p:nvSpPr>
          <p:spPr>
            <a:xfrm>
              <a:off x="7145801" y="42107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0" name="object 540"/>
            <p:cNvSpPr/>
            <p:nvPr/>
          </p:nvSpPr>
          <p:spPr>
            <a:xfrm>
              <a:off x="7145801" y="416665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1" name="object 541"/>
            <p:cNvSpPr/>
            <p:nvPr/>
          </p:nvSpPr>
          <p:spPr>
            <a:xfrm>
              <a:off x="7145801" y="41225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2" name="object 542"/>
            <p:cNvSpPr/>
            <p:nvPr/>
          </p:nvSpPr>
          <p:spPr>
            <a:xfrm>
              <a:off x="7145801" y="407840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3" name="object 543"/>
            <p:cNvSpPr/>
            <p:nvPr/>
          </p:nvSpPr>
          <p:spPr>
            <a:xfrm>
              <a:off x="7145801" y="403427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object 544"/>
            <p:cNvSpPr/>
            <p:nvPr/>
          </p:nvSpPr>
          <p:spPr>
            <a:xfrm>
              <a:off x="7150737" y="4057568"/>
              <a:ext cx="353695" cy="274320"/>
            </a:xfrm>
            <a:custGeom>
              <a:avLst/>
              <a:gdLst/>
              <a:ahLst/>
              <a:cxnLst/>
              <a:rect l="l" t="t" r="r" b="b"/>
              <a:pathLst>
                <a:path w="353695" h="274320">
                  <a:moveTo>
                    <a:pt x="0" y="177945"/>
                  </a:moveTo>
                  <a:lnTo>
                    <a:pt x="1775" y="263635"/>
                  </a:lnTo>
                  <a:lnTo>
                    <a:pt x="1897" y="269497"/>
                  </a:lnTo>
                  <a:lnTo>
                    <a:pt x="1931" y="271149"/>
                  </a:lnTo>
                  <a:lnTo>
                    <a:pt x="23888" y="273713"/>
                  </a:lnTo>
                  <a:lnTo>
                    <a:pt x="45941" y="274291"/>
                  </a:lnTo>
                  <a:lnTo>
                    <a:pt x="67957" y="272884"/>
                  </a:lnTo>
                  <a:lnTo>
                    <a:pt x="112998" y="263635"/>
                  </a:lnTo>
                  <a:lnTo>
                    <a:pt x="157076" y="245421"/>
                  </a:lnTo>
                  <a:lnTo>
                    <a:pt x="199025" y="218089"/>
                  </a:lnTo>
                  <a:lnTo>
                    <a:pt x="220201" y="202705"/>
                  </a:lnTo>
                  <a:lnTo>
                    <a:pt x="242246" y="189177"/>
                  </a:lnTo>
                  <a:lnTo>
                    <a:pt x="250394" y="185922"/>
                  </a:lnTo>
                  <a:lnTo>
                    <a:pt x="40228" y="185922"/>
                  </a:lnTo>
                  <a:lnTo>
                    <a:pt x="19789" y="184225"/>
                  </a:lnTo>
                  <a:lnTo>
                    <a:pt x="0" y="177945"/>
                  </a:lnTo>
                  <a:close/>
                </a:path>
                <a:path w="353695" h="274320">
                  <a:moveTo>
                    <a:pt x="353153" y="176064"/>
                  </a:moveTo>
                  <a:lnTo>
                    <a:pt x="288920" y="176064"/>
                  </a:lnTo>
                  <a:lnTo>
                    <a:pt x="311584" y="177603"/>
                  </a:lnTo>
                  <a:lnTo>
                    <a:pt x="333359" y="184071"/>
                  </a:lnTo>
                  <a:lnTo>
                    <a:pt x="353410" y="195319"/>
                  </a:lnTo>
                  <a:lnTo>
                    <a:pt x="353285" y="185922"/>
                  </a:lnTo>
                  <a:lnTo>
                    <a:pt x="353174" y="177603"/>
                  </a:lnTo>
                  <a:lnTo>
                    <a:pt x="353153" y="176064"/>
                  </a:lnTo>
                  <a:close/>
                </a:path>
                <a:path w="353695" h="274320">
                  <a:moveTo>
                    <a:pt x="326075" y="0"/>
                  </a:moveTo>
                  <a:lnTo>
                    <a:pt x="277706" y="5986"/>
                  </a:lnTo>
                  <a:lnTo>
                    <a:pt x="231132" y="22748"/>
                  </a:lnTo>
                  <a:lnTo>
                    <a:pt x="188625" y="50958"/>
                  </a:lnTo>
                  <a:lnTo>
                    <a:pt x="149085" y="97928"/>
                  </a:lnTo>
                  <a:lnTo>
                    <a:pt x="129391" y="127664"/>
                  </a:lnTo>
                  <a:lnTo>
                    <a:pt x="107552" y="154821"/>
                  </a:lnTo>
                  <a:lnTo>
                    <a:pt x="79932" y="175650"/>
                  </a:lnTo>
                  <a:lnTo>
                    <a:pt x="60536" y="183056"/>
                  </a:lnTo>
                  <a:lnTo>
                    <a:pt x="40228" y="185922"/>
                  </a:lnTo>
                  <a:lnTo>
                    <a:pt x="250394" y="185922"/>
                  </a:lnTo>
                  <a:lnTo>
                    <a:pt x="266204" y="179605"/>
                  </a:lnTo>
                  <a:lnTo>
                    <a:pt x="288920" y="176064"/>
                  </a:lnTo>
                  <a:lnTo>
                    <a:pt x="353153" y="176064"/>
                  </a:lnTo>
                  <a:lnTo>
                    <a:pt x="350975" y="12860"/>
                  </a:lnTo>
                  <a:lnTo>
                    <a:pt x="350884" y="5986"/>
                  </a:lnTo>
                  <a:lnTo>
                    <a:pt x="350818" y="1059"/>
                  </a:lnTo>
                  <a:lnTo>
                    <a:pt x="326075" y="0"/>
                  </a:lnTo>
                  <a:close/>
                </a:path>
              </a:pathLst>
            </a:custGeom>
            <a:solidFill>
              <a:srgbClr val="659FD5">
                <a:alpha val="64219"/>
              </a:srgbClr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5" name="object 545"/>
            <p:cNvSpPr/>
            <p:nvPr/>
          </p:nvSpPr>
          <p:spPr>
            <a:xfrm>
              <a:off x="7150589" y="4151370"/>
              <a:ext cx="352425" cy="136525"/>
            </a:xfrm>
            <a:custGeom>
              <a:avLst/>
              <a:gdLst/>
              <a:ahLst/>
              <a:cxnLst/>
              <a:rect l="l" t="t" r="r" b="b"/>
              <a:pathLst>
                <a:path w="352425" h="136525">
                  <a:moveTo>
                    <a:pt x="0" y="119089"/>
                  </a:moveTo>
                  <a:lnTo>
                    <a:pt x="23126" y="130968"/>
                  </a:lnTo>
                  <a:lnTo>
                    <a:pt x="48121" y="136410"/>
                  </a:lnTo>
                  <a:lnTo>
                    <a:pt x="73678" y="135302"/>
                  </a:lnTo>
                  <a:lnTo>
                    <a:pt x="98489" y="127533"/>
                  </a:lnTo>
                  <a:lnTo>
                    <a:pt x="120377" y="114029"/>
                  </a:lnTo>
                  <a:lnTo>
                    <a:pt x="139624" y="96856"/>
                  </a:lnTo>
                  <a:lnTo>
                    <a:pt x="157726" y="78024"/>
                  </a:lnTo>
                  <a:lnTo>
                    <a:pt x="176177" y="59544"/>
                  </a:lnTo>
                  <a:lnTo>
                    <a:pt x="214728" y="30865"/>
                  </a:lnTo>
                  <a:lnTo>
                    <a:pt x="257936" y="11045"/>
                  </a:lnTo>
                  <a:lnTo>
                    <a:pt x="304309" y="588"/>
                  </a:lnTo>
                  <a:lnTo>
                    <a:pt x="35235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46" name="object 546"/>
          <p:cNvGrpSpPr/>
          <p:nvPr/>
        </p:nvGrpSpPr>
        <p:grpSpPr>
          <a:xfrm>
            <a:off x="6198157" y="3703427"/>
            <a:ext cx="227524" cy="227524"/>
            <a:chOff x="7145802" y="5829468"/>
            <a:chExt cx="358140" cy="358140"/>
          </a:xfrm>
        </p:grpSpPr>
        <p:sp>
          <p:nvSpPr>
            <p:cNvPr id="547" name="object 547"/>
            <p:cNvSpPr/>
            <p:nvPr/>
          </p:nvSpPr>
          <p:spPr>
            <a:xfrm>
              <a:off x="7148361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8" name="object 548"/>
            <p:cNvSpPr/>
            <p:nvPr/>
          </p:nvSpPr>
          <p:spPr>
            <a:xfrm>
              <a:off x="719247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object 549"/>
            <p:cNvSpPr/>
            <p:nvPr/>
          </p:nvSpPr>
          <p:spPr>
            <a:xfrm>
              <a:off x="7236579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object 550"/>
            <p:cNvSpPr/>
            <p:nvPr/>
          </p:nvSpPr>
          <p:spPr>
            <a:xfrm>
              <a:off x="7280685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350179"/>
                  </a:moveTo>
                  <a:lnTo>
                    <a:pt x="0" y="357696"/>
                  </a:lnTo>
                </a:path>
                <a:path h="358139">
                  <a:moveTo>
                    <a:pt x="0" y="0"/>
                  </a:moveTo>
                  <a:lnTo>
                    <a:pt x="0" y="271905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object 551"/>
            <p:cNvSpPr/>
            <p:nvPr/>
          </p:nvSpPr>
          <p:spPr>
            <a:xfrm>
              <a:off x="7324795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object 552"/>
            <p:cNvSpPr/>
            <p:nvPr/>
          </p:nvSpPr>
          <p:spPr>
            <a:xfrm>
              <a:off x="7368904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350180"/>
                  </a:moveTo>
                  <a:lnTo>
                    <a:pt x="0" y="357696"/>
                  </a:lnTo>
                </a:path>
                <a:path h="358139">
                  <a:moveTo>
                    <a:pt x="0" y="0"/>
                  </a:moveTo>
                  <a:lnTo>
                    <a:pt x="0" y="205455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object 553"/>
            <p:cNvSpPr/>
            <p:nvPr/>
          </p:nvSpPr>
          <p:spPr>
            <a:xfrm>
              <a:off x="741301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4" name="object 554"/>
            <p:cNvSpPr/>
            <p:nvPr/>
          </p:nvSpPr>
          <p:spPr>
            <a:xfrm>
              <a:off x="745712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350179"/>
                  </a:moveTo>
                  <a:lnTo>
                    <a:pt x="0" y="357696"/>
                  </a:lnTo>
                </a:path>
                <a:path h="358139">
                  <a:moveTo>
                    <a:pt x="0" y="0"/>
                  </a:moveTo>
                  <a:lnTo>
                    <a:pt x="0" y="91574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5" name="object 555"/>
            <p:cNvSpPr/>
            <p:nvPr/>
          </p:nvSpPr>
          <p:spPr>
            <a:xfrm>
              <a:off x="7501228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object 556"/>
            <p:cNvSpPr/>
            <p:nvPr/>
          </p:nvSpPr>
          <p:spPr>
            <a:xfrm>
              <a:off x="7145802" y="618498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object 557"/>
            <p:cNvSpPr/>
            <p:nvPr/>
          </p:nvSpPr>
          <p:spPr>
            <a:xfrm>
              <a:off x="7145802" y="5964360"/>
              <a:ext cx="358140" cy="176530"/>
            </a:xfrm>
            <a:custGeom>
              <a:avLst/>
              <a:gdLst/>
              <a:ahLst/>
              <a:cxnLst/>
              <a:rect l="l" t="t" r="r" b="b"/>
              <a:pathLst>
                <a:path w="358140" h="176529">
                  <a:moveTo>
                    <a:pt x="0" y="176504"/>
                  </a:moveTo>
                  <a:lnTo>
                    <a:pt x="103979" y="176504"/>
                  </a:lnTo>
                </a:path>
                <a:path w="358140" h="176529">
                  <a:moveTo>
                    <a:pt x="164495" y="176504"/>
                  </a:moveTo>
                  <a:lnTo>
                    <a:pt x="193441" y="176504"/>
                  </a:lnTo>
                </a:path>
                <a:path w="358140" h="176529">
                  <a:moveTo>
                    <a:pt x="253956" y="176504"/>
                  </a:moveTo>
                  <a:lnTo>
                    <a:pt x="282901" y="176504"/>
                  </a:lnTo>
                </a:path>
                <a:path w="358140" h="176529">
                  <a:moveTo>
                    <a:pt x="343416" y="176504"/>
                  </a:moveTo>
                  <a:lnTo>
                    <a:pt x="357696" y="176504"/>
                  </a:lnTo>
                </a:path>
                <a:path w="358140" h="176529">
                  <a:moveTo>
                    <a:pt x="0" y="132380"/>
                  </a:moveTo>
                  <a:lnTo>
                    <a:pt x="193441" y="132380"/>
                  </a:lnTo>
                </a:path>
                <a:path w="358140" h="176529">
                  <a:moveTo>
                    <a:pt x="253956" y="132380"/>
                  </a:moveTo>
                  <a:lnTo>
                    <a:pt x="282901" y="132380"/>
                  </a:lnTo>
                </a:path>
                <a:path w="358140" h="176529">
                  <a:moveTo>
                    <a:pt x="343416" y="132380"/>
                  </a:moveTo>
                  <a:lnTo>
                    <a:pt x="357696" y="132380"/>
                  </a:lnTo>
                </a:path>
                <a:path w="358140" h="176529">
                  <a:moveTo>
                    <a:pt x="0" y="88256"/>
                  </a:moveTo>
                  <a:lnTo>
                    <a:pt x="193441" y="88256"/>
                  </a:lnTo>
                </a:path>
                <a:path w="358140" h="176529">
                  <a:moveTo>
                    <a:pt x="253956" y="88256"/>
                  </a:moveTo>
                  <a:lnTo>
                    <a:pt x="282901" y="88256"/>
                  </a:lnTo>
                </a:path>
                <a:path w="358140" h="176529">
                  <a:moveTo>
                    <a:pt x="343416" y="88256"/>
                  </a:moveTo>
                  <a:lnTo>
                    <a:pt x="357696" y="88256"/>
                  </a:lnTo>
                </a:path>
                <a:path w="358140" h="176529">
                  <a:moveTo>
                    <a:pt x="0" y="44123"/>
                  </a:moveTo>
                  <a:lnTo>
                    <a:pt x="282901" y="44123"/>
                  </a:lnTo>
                </a:path>
                <a:path w="358140" h="176529">
                  <a:moveTo>
                    <a:pt x="343416" y="44123"/>
                  </a:moveTo>
                  <a:lnTo>
                    <a:pt x="357696" y="44123"/>
                  </a:lnTo>
                </a:path>
                <a:path w="358140" h="176529">
                  <a:moveTo>
                    <a:pt x="0" y="0"/>
                  </a:moveTo>
                  <a:lnTo>
                    <a:pt x="282901" y="0"/>
                  </a:lnTo>
                </a:path>
                <a:path w="358140" h="176529">
                  <a:moveTo>
                    <a:pt x="343416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8" name="object 558"/>
            <p:cNvSpPr/>
            <p:nvPr/>
          </p:nvSpPr>
          <p:spPr>
            <a:xfrm>
              <a:off x="7145802" y="59202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object 559"/>
            <p:cNvSpPr/>
            <p:nvPr/>
          </p:nvSpPr>
          <p:spPr>
            <a:xfrm>
              <a:off x="7145802" y="58761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0" name="object 560"/>
            <p:cNvSpPr/>
            <p:nvPr/>
          </p:nvSpPr>
          <p:spPr>
            <a:xfrm>
              <a:off x="7145802" y="58319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1" name="object 561"/>
            <p:cNvSpPr/>
            <p:nvPr/>
          </p:nvSpPr>
          <p:spPr>
            <a:xfrm>
              <a:off x="7160311" y="5921146"/>
              <a:ext cx="328930" cy="259079"/>
            </a:xfrm>
            <a:custGeom>
              <a:avLst/>
              <a:gdLst/>
              <a:ahLst/>
              <a:cxnLst/>
              <a:rect l="l" t="t" r="r" b="b"/>
              <a:pathLst>
                <a:path w="328929" h="259079">
                  <a:moveTo>
                    <a:pt x="60515" y="213220"/>
                  </a:moveTo>
                  <a:lnTo>
                    <a:pt x="0" y="213220"/>
                  </a:lnTo>
                  <a:lnTo>
                    <a:pt x="0" y="258610"/>
                  </a:lnTo>
                  <a:lnTo>
                    <a:pt x="60515" y="258610"/>
                  </a:lnTo>
                  <a:lnTo>
                    <a:pt x="60515" y="213220"/>
                  </a:lnTo>
                  <a:close/>
                </a:path>
                <a:path w="328929" h="259079">
                  <a:moveTo>
                    <a:pt x="149974" y="180327"/>
                  </a:moveTo>
                  <a:lnTo>
                    <a:pt x="89471" y="180327"/>
                  </a:lnTo>
                  <a:lnTo>
                    <a:pt x="89471" y="258610"/>
                  </a:lnTo>
                  <a:lnTo>
                    <a:pt x="149974" y="258610"/>
                  </a:lnTo>
                  <a:lnTo>
                    <a:pt x="149974" y="180327"/>
                  </a:lnTo>
                  <a:close/>
                </a:path>
                <a:path w="328929" h="259079">
                  <a:moveTo>
                    <a:pt x="239445" y="113880"/>
                  </a:moveTo>
                  <a:lnTo>
                    <a:pt x="178930" y="113880"/>
                  </a:lnTo>
                  <a:lnTo>
                    <a:pt x="178930" y="258610"/>
                  </a:lnTo>
                  <a:lnTo>
                    <a:pt x="239445" y="258610"/>
                  </a:lnTo>
                  <a:lnTo>
                    <a:pt x="239445" y="113880"/>
                  </a:lnTo>
                  <a:close/>
                </a:path>
                <a:path w="328929" h="259079">
                  <a:moveTo>
                    <a:pt x="328904" y="0"/>
                  </a:moveTo>
                  <a:lnTo>
                    <a:pt x="268389" y="0"/>
                  </a:lnTo>
                  <a:lnTo>
                    <a:pt x="268389" y="258610"/>
                  </a:lnTo>
                  <a:lnTo>
                    <a:pt x="328904" y="258610"/>
                  </a:lnTo>
                  <a:lnTo>
                    <a:pt x="328904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62" name="object 562"/>
          <p:cNvGrpSpPr/>
          <p:nvPr/>
        </p:nvGrpSpPr>
        <p:grpSpPr>
          <a:xfrm>
            <a:off x="6198157" y="3970722"/>
            <a:ext cx="227524" cy="227524"/>
            <a:chOff x="7145802" y="6250211"/>
            <a:chExt cx="358140" cy="358140"/>
          </a:xfrm>
        </p:grpSpPr>
        <p:sp>
          <p:nvSpPr>
            <p:cNvPr id="563" name="object 563"/>
            <p:cNvSpPr/>
            <p:nvPr/>
          </p:nvSpPr>
          <p:spPr>
            <a:xfrm>
              <a:off x="7148361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4" name="object 564"/>
            <p:cNvSpPr/>
            <p:nvPr/>
          </p:nvSpPr>
          <p:spPr>
            <a:xfrm>
              <a:off x="7192470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5" name="object 565"/>
            <p:cNvSpPr/>
            <p:nvPr/>
          </p:nvSpPr>
          <p:spPr>
            <a:xfrm>
              <a:off x="7236579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6" name="object 566"/>
            <p:cNvSpPr/>
            <p:nvPr/>
          </p:nvSpPr>
          <p:spPr>
            <a:xfrm>
              <a:off x="7280685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282742"/>
                  </a:moveTo>
                  <a:lnTo>
                    <a:pt x="0" y="357696"/>
                  </a:lnTo>
                </a:path>
                <a:path h="358140">
                  <a:moveTo>
                    <a:pt x="0" y="0"/>
                  </a:moveTo>
                  <a:lnTo>
                    <a:pt x="0" y="124612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object 567"/>
            <p:cNvSpPr/>
            <p:nvPr/>
          </p:nvSpPr>
          <p:spPr>
            <a:xfrm>
              <a:off x="7324795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object 568"/>
            <p:cNvSpPr/>
            <p:nvPr/>
          </p:nvSpPr>
          <p:spPr>
            <a:xfrm>
              <a:off x="7368904" y="6250309"/>
              <a:ext cx="44450" cy="358140"/>
            </a:xfrm>
            <a:custGeom>
              <a:avLst/>
              <a:gdLst/>
              <a:ahLst/>
              <a:cxnLst/>
              <a:rect l="l" t="t" r="r" b="b"/>
              <a:pathLst>
                <a:path w="44450" h="358140">
                  <a:moveTo>
                    <a:pt x="0" y="226681"/>
                  </a:moveTo>
                  <a:lnTo>
                    <a:pt x="0" y="357696"/>
                  </a:lnTo>
                </a:path>
                <a:path w="44450" h="358140">
                  <a:moveTo>
                    <a:pt x="0" y="0"/>
                  </a:moveTo>
                  <a:lnTo>
                    <a:pt x="0" y="155626"/>
                  </a:lnTo>
                </a:path>
                <a:path w="44450" h="358140">
                  <a:moveTo>
                    <a:pt x="44105" y="226681"/>
                  </a:moveTo>
                  <a:lnTo>
                    <a:pt x="44105" y="357696"/>
                  </a:lnTo>
                </a:path>
                <a:path w="44450" h="358140">
                  <a:moveTo>
                    <a:pt x="44105" y="0"/>
                  </a:moveTo>
                  <a:lnTo>
                    <a:pt x="44105" y="15562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object 569"/>
            <p:cNvSpPr/>
            <p:nvPr/>
          </p:nvSpPr>
          <p:spPr>
            <a:xfrm>
              <a:off x="7457120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object 570"/>
            <p:cNvSpPr/>
            <p:nvPr/>
          </p:nvSpPr>
          <p:spPr>
            <a:xfrm>
              <a:off x="7501228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object 571"/>
            <p:cNvSpPr/>
            <p:nvPr/>
          </p:nvSpPr>
          <p:spPr>
            <a:xfrm>
              <a:off x="7145802" y="66057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object 572"/>
            <p:cNvSpPr/>
            <p:nvPr/>
          </p:nvSpPr>
          <p:spPr>
            <a:xfrm>
              <a:off x="7145802" y="656160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object 573"/>
            <p:cNvSpPr/>
            <p:nvPr/>
          </p:nvSpPr>
          <p:spPr>
            <a:xfrm>
              <a:off x="7145802" y="6385102"/>
              <a:ext cx="358140" cy="132715"/>
            </a:xfrm>
            <a:custGeom>
              <a:avLst/>
              <a:gdLst/>
              <a:ahLst/>
              <a:cxnLst/>
              <a:rect l="l" t="t" r="r" b="b"/>
              <a:pathLst>
                <a:path w="358140" h="132715">
                  <a:moveTo>
                    <a:pt x="0" y="132382"/>
                  </a:moveTo>
                  <a:lnTo>
                    <a:pt x="93469" y="132382"/>
                  </a:lnTo>
                </a:path>
                <a:path w="358140" h="132715">
                  <a:moveTo>
                    <a:pt x="156200" y="132382"/>
                  </a:moveTo>
                  <a:lnTo>
                    <a:pt x="357696" y="132382"/>
                  </a:lnTo>
                </a:path>
                <a:path w="358140" h="132715">
                  <a:moveTo>
                    <a:pt x="0" y="88257"/>
                  </a:moveTo>
                  <a:lnTo>
                    <a:pt x="93469" y="88257"/>
                  </a:lnTo>
                </a:path>
                <a:path w="358140" h="132715">
                  <a:moveTo>
                    <a:pt x="156200" y="88257"/>
                  </a:moveTo>
                  <a:lnTo>
                    <a:pt x="219525" y="88257"/>
                  </a:lnTo>
                </a:path>
                <a:path w="358140" h="132715">
                  <a:moveTo>
                    <a:pt x="282257" y="88257"/>
                  </a:moveTo>
                  <a:lnTo>
                    <a:pt x="357696" y="88257"/>
                  </a:lnTo>
                </a:path>
                <a:path w="358140" h="132715">
                  <a:moveTo>
                    <a:pt x="0" y="44123"/>
                  </a:moveTo>
                  <a:lnTo>
                    <a:pt x="93469" y="44123"/>
                  </a:lnTo>
                </a:path>
                <a:path w="358140" h="132715">
                  <a:moveTo>
                    <a:pt x="156200" y="44123"/>
                  </a:moveTo>
                  <a:lnTo>
                    <a:pt x="219525" y="44123"/>
                  </a:lnTo>
                </a:path>
                <a:path w="358140" h="132715">
                  <a:moveTo>
                    <a:pt x="282257" y="44123"/>
                  </a:moveTo>
                  <a:lnTo>
                    <a:pt x="357696" y="44123"/>
                  </a:lnTo>
                </a:path>
                <a:path w="358140" h="132715">
                  <a:moveTo>
                    <a:pt x="0" y="0"/>
                  </a:moveTo>
                  <a:lnTo>
                    <a:pt x="93469" y="0"/>
                  </a:lnTo>
                </a:path>
                <a:path w="358140" h="132715">
                  <a:moveTo>
                    <a:pt x="15620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object 574"/>
            <p:cNvSpPr/>
            <p:nvPr/>
          </p:nvSpPr>
          <p:spPr>
            <a:xfrm>
              <a:off x="7145802" y="63409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object 575"/>
            <p:cNvSpPr/>
            <p:nvPr/>
          </p:nvSpPr>
          <p:spPr>
            <a:xfrm>
              <a:off x="7145802" y="629685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object 576"/>
            <p:cNvSpPr/>
            <p:nvPr/>
          </p:nvSpPr>
          <p:spPr>
            <a:xfrm>
              <a:off x="7145802" y="625272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object 577"/>
            <p:cNvSpPr/>
            <p:nvPr/>
          </p:nvSpPr>
          <p:spPr>
            <a:xfrm>
              <a:off x="7239272" y="6374923"/>
              <a:ext cx="62865" cy="158750"/>
            </a:xfrm>
            <a:custGeom>
              <a:avLst/>
              <a:gdLst/>
              <a:ahLst/>
              <a:cxnLst/>
              <a:rect l="l" t="t" r="r" b="b"/>
              <a:pathLst>
                <a:path w="62865" h="158750">
                  <a:moveTo>
                    <a:pt x="0" y="0"/>
                  </a:moveTo>
                  <a:lnTo>
                    <a:pt x="62731" y="0"/>
                  </a:lnTo>
                  <a:lnTo>
                    <a:pt x="62731" y="158130"/>
                  </a:lnTo>
                  <a:lnTo>
                    <a:pt x="0" y="1581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object 578"/>
            <p:cNvSpPr/>
            <p:nvPr/>
          </p:nvSpPr>
          <p:spPr>
            <a:xfrm>
              <a:off x="7241034" y="6486881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58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object 579"/>
            <p:cNvSpPr/>
            <p:nvPr/>
          </p:nvSpPr>
          <p:spPr>
            <a:xfrm>
              <a:off x="7269518" y="6530241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h="55245">
                  <a:moveTo>
                    <a:pt x="0" y="5505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object 580"/>
            <p:cNvSpPr/>
            <p:nvPr/>
          </p:nvSpPr>
          <p:spPr>
            <a:xfrm>
              <a:off x="7269518" y="6290178"/>
              <a:ext cx="0" cy="83820"/>
            </a:xfrm>
            <a:custGeom>
              <a:avLst/>
              <a:gdLst/>
              <a:ahLst/>
              <a:cxnLst/>
              <a:rect l="l" t="t" r="r" b="b"/>
              <a:pathLst>
                <a:path h="83820">
                  <a:moveTo>
                    <a:pt x="0" y="8331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object 581"/>
            <p:cNvSpPr/>
            <p:nvPr/>
          </p:nvSpPr>
          <p:spPr>
            <a:xfrm>
              <a:off x="7365328" y="6405937"/>
              <a:ext cx="62865" cy="71120"/>
            </a:xfrm>
            <a:custGeom>
              <a:avLst/>
              <a:gdLst/>
              <a:ahLst/>
              <a:cxnLst/>
              <a:rect l="l" t="t" r="r" b="b"/>
              <a:pathLst>
                <a:path w="62865" h="71120">
                  <a:moveTo>
                    <a:pt x="0" y="0"/>
                  </a:moveTo>
                  <a:lnTo>
                    <a:pt x="62731" y="0"/>
                  </a:lnTo>
                  <a:lnTo>
                    <a:pt x="62731" y="71054"/>
                  </a:lnTo>
                  <a:lnTo>
                    <a:pt x="0" y="710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object 582"/>
            <p:cNvSpPr/>
            <p:nvPr/>
          </p:nvSpPr>
          <p:spPr>
            <a:xfrm>
              <a:off x="7367091" y="6449268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58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object 583"/>
            <p:cNvSpPr/>
            <p:nvPr/>
          </p:nvSpPr>
          <p:spPr>
            <a:xfrm>
              <a:off x="7395574" y="6472455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405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object 584"/>
            <p:cNvSpPr/>
            <p:nvPr/>
          </p:nvSpPr>
          <p:spPr>
            <a:xfrm>
              <a:off x="7395574" y="636593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5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5" name="object 585"/>
            <p:cNvSpPr/>
            <p:nvPr/>
          </p:nvSpPr>
          <p:spPr>
            <a:xfrm>
              <a:off x="7385521" y="631542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14263" y="0"/>
                  </a:moveTo>
                  <a:lnTo>
                    <a:pt x="7876" y="0"/>
                  </a:lnTo>
                  <a:lnTo>
                    <a:pt x="0" y="7876"/>
                  </a:lnTo>
                  <a:lnTo>
                    <a:pt x="0" y="14263"/>
                  </a:lnTo>
                  <a:lnTo>
                    <a:pt x="7876" y="22141"/>
                  </a:lnTo>
                  <a:lnTo>
                    <a:pt x="14263" y="22141"/>
                  </a:lnTo>
                  <a:lnTo>
                    <a:pt x="22141" y="14263"/>
                  </a:lnTo>
                  <a:lnTo>
                    <a:pt x="22141" y="7876"/>
                  </a:lnTo>
                  <a:lnTo>
                    <a:pt x="14263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86" name="object 586"/>
          <p:cNvGrpSpPr/>
          <p:nvPr/>
        </p:nvGrpSpPr>
        <p:grpSpPr>
          <a:xfrm>
            <a:off x="6198157" y="4237453"/>
            <a:ext cx="227524" cy="227524"/>
            <a:chOff x="7145802" y="6670064"/>
            <a:chExt cx="358140" cy="358140"/>
          </a:xfrm>
        </p:grpSpPr>
        <p:sp>
          <p:nvSpPr>
            <p:cNvPr id="587" name="object 587"/>
            <p:cNvSpPr/>
            <p:nvPr/>
          </p:nvSpPr>
          <p:spPr>
            <a:xfrm>
              <a:off x="7148361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object 588"/>
            <p:cNvSpPr/>
            <p:nvPr/>
          </p:nvSpPr>
          <p:spPr>
            <a:xfrm>
              <a:off x="719247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object 589"/>
            <p:cNvSpPr/>
            <p:nvPr/>
          </p:nvSpPr>
          <p:spPr>
            <a:xfrm>
              <a:off x="7236579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0" name="object 590"/>
            <p:cNvSpPr/>
            <p:nvPr/>
          </p:nvSpPr>
          <p:spPr>
            <a:xfrm>
              <a:off x="7280685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1" name="object 591"/>
            <p:cNvSpPr/>
            <p:nvPr/>
          </p:nvSpPr>
          <p:spPr>
            <a:xfrm>
              <a:off x="7324795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2" name="object 592"/>
            <p:cNvSpPr/>
            <p:nvPr/>
          </p:nvSpPr>
          <p:spPr>
            <a:xfrm>
              <a:off x="7368904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" name="object 593"/>
            <p:cNvSpPr/>
            <p:nvPr/>
          </p:nvSpPr>
          <p:spPr>
            <a:xfrm>
              <a:off x="741301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4" name="object 594"/>
            <p:cNvSpPr/>
            <p:nvPr/>
          </p:nvSpPr>
          <p:spPr>
            <a:xfrm>
              <a:off x="745712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5" name="object 595"/>
            <p:cNvSpPr/>
            <p:nvPr/>
          </p:nvSpPr>
          <p:spPr>
            <a:xfrm>
              <a:off x="7501228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6" name="object 596"/>
            <p:cNvSpPr/>
            <p:nvPr/>
          </p:nvSpPr>
          <p:spPr>
            <a:xfrm>
              <a:off x="7145802" y="702558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7" name="object 597"/>
            <p:cNvSpPr/>
            <p:nvPr/>
          </p:nvSpPr>
          <p:spPr>
            <a:xfrm>
              <a:off x="7145802" y="69814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8" name="object 598"/>
            <p:cNvSpPr/>
            <p:nvPr/>
          </p:nvSpPr>
          <p:spPr>
            <a:xfrm>
              <a:off x="7145802" y="69373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9" name="object 599"/>
            <p:cNvSpPr/>
            <p:nvPr/>
          </p:nvSpPr>
          <p:spPr>
            <a:xfrm>
              <a:off x="7145802" y="689321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0" name="object 600"/>
            <p:cNvSpPr/>
            <p:nvPr/>
          </p:nvSpPr>
          <p:spPr>
            <a:xfrm>
              <a:off x="7145802" y="68490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1" name="object 601"/>
            <p:cNvSpPr/>
            <p:nvPr/>
          </p:nvSpPr>
          <p:spPr>
            <a:xfrm>
              <a:off x="7145802" y="680495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2" name="object 602"/>
            <p:cNvSpPr/>
            <p:nvPr/>
          </p:nvSpPr>
          <p:spPr>
            <a:xfrm>
              <a:off x="7145802" y="676083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3" name="object 603"/>
            <p:cNvSpPr/>
            <p:nvPr/>
          </p:nvSpPr>
          <p:spPr>
            <a:xfrm>
              <a:off x="7145802" y="67167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4" name="object 604"/>
            <p:cNvSpPr/>
            <p:nvPr/>
          </p:nvSpPr>
          <p:spPr>
            <a:xfrm>
              <a:off x="7145802" y="667257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5" name="object 605"/>
            <p:cNvSpPr/>
            <p:nvPr/>
          </p:nvSpPr>
          <p:spPr>
            <a:xfrm>
              <a:off x="7263270" y="6709498"/>
              <a:ext cx="123189" cy="280670"/>
            </a:xfrm>
            <a:custGeom>
              <a:avLst/>
              <a:gdLst/>
              <a:ahLst/>
              <a:cxnLst/>
              <a:rect l="l" t="t" r="r" b="b"/>
              <a:pathLst>
                <a:path w="123190" h="280670">
                  <a:moveTo>
                    <a:pt x="72567" y="266179"/>
                  </a:moveTo>
                  <a:lnTo>
                    <a:pt x="64693" y="258305"/>
                  </a:lnTo>
                  <a:lnTo>
                    <a:pt x="58305" y="258305"/>
                  </a:lnTo>
                  <a:lnTo>
                    <a:pt x="50419" y="266179"/>
                  </a:lnTo>
                  <a:lnTo>
                    <a:pt x="50419" y="272567"/>
                  </a:lnTo>
                  <a:lnTo>
                    <a:pt x="58305" y="280454"/>
                  </a:lnTo>
                  <a:lnTo>
                    <a:pt x="64693" y="280454"/>
                  </a:lnTo>
                  <a:lnTo>
                    <a:pt x="72567" y="272567"/>
                  </a:lnTo>
                  <a:lnTo>
                    <a:pt x="72567" y="266179"/>
                  </a:lnTo>
                  <a:close/>
                </a:path>
                <a:path w="123190" h="280670">
                  <a:moveTo>
                    <a:pt x="72567" y="235927"/>
                  </a:moveTo>
                  <a:lnTo>
                    <a:pt x="64693" y="228053"/>
                  </a:lnTo>
                  <a:lnTo>
                    <a:pt x="58305" y="228053"/>
                  </a:lnTo>
                  <a:lnTo>
                    <a:pt x="50419" y="235927"/>
                  </a:lnTo>
                  <a:lnTo>
                    <a:pt x="50419" y="242316"/>
                  </a:lnTo>
                  <a:lnTo>
                    <a:pt x="58305" y="250190"/>
                  </a:lnTo>
                  <a:lnTo>
                    <a:pt x="64693" y="250190"/>
                  </a:lnTo>
                  <a:lnTo>
                    <a:pt x="72567" y="242316"/>
                  </a:lnTo>
                  <a:lnTo>
                    <a:pt x="72567" y="235927"/>
                  </a:lnTo>
                  <a:close/>
                </a:path>
                <a:path w="123190" h="280670">
                  <a:moveTo>
                    <a:pt x="72567" y="38138"/>
                  </a:moveTo>
                  <a:lnTo>
                    <a:pt x="64693" y="30264"/>
                  </a:lnTo>
                  <a:lnTo>
                    <a:pt x="58305" y="30264"/>
                  </a:lnTo>
                  <a:lnTo>
                    <a:pt x="50419" y="38138"/>
                  </a:lnTo>
                  <a:lnTo>
                    <a:pt x="50419" y="44526"/>
                  </a:lnTo>
                  <a:lnTo>
                    <a:pt x="58305" y="52400"/>
                  </a:lnTo>
                  <a:lnTo>
                    <a:pt x="64693" y="52400"/>
                  </a:lnTo>
                  <a:lnTo>
                    <a:pt x="72567" y="44526"/>
                  </a:lnTo>
                  <a:lnTo>
                    <a:pt x="72567" y="38138"/>
                  </a:lnTo>
                  <a:close/>
                </a:path>
                <a:path w="123190" h="280670">
                  <a:moveTo>
                    <a:pt x="72567" y="7874"/>
                  </a:moveTo>
                  <a:lnTo>
                    <a:pt x="64693" y="0"/>
                  </a:lnTo>
                  <a:lnTo>
                    <a:pt x="58305" y="0"/>
                  </a:lnTo>
                  <a:lnTo>
                    <a:pt x="50419" y="7874"/>
                  </a:lnTo>
                  <a:lnTo>
                    <a:pt x="50419" y="14262"/>
                  </a:lnTo>
                  <a:lnTo>
                    <a:pt x="58305" y="22148"/>
                  </a:lnTo>
                  <a:lnTo>
                    <a:pt x="64693" y="22148"/>
                  </a:lnTo>
                  <a:lnTo>
                    <a:pt x="72567" y="14262"/>
                  </a:lnTo>
                  <a:lnTo>
                    <a:pt x="72567" y="7874"/>
                  </a:lnTo>
                  <a:close/>
                </a:path>
                <a:path w="123190" h="280670">
                  <a:moveTo>
                    <a:pt x="82651" y="179336"/>
                  </a:moveTo>
                  <a:lnTo>
                    <a:pt x="74777" y="171462"/>
                  </a:lnTo>
                  <a:lnTo>
                    <a:pt x="68389" y="171462"/>
                  </a:lnTo>
                  <a:lnTo>
                    <a:pt x="61493" y="178358"/>
                  </a:lnTo>
                  <a:lnTo>
                    <a:pt x="54597" y="171462"/>
                  </a:lnTo>
                  <a:lnTo>
                    <a:pt x="48221" y="171462"/>
                  </a:lnTo>
                  <a:lnTo>
                    <a:pt x="40335" y="179336"/>
                  </a:lnTo>
                  <a:lnTo>
                    <a:pt x="40335" y="185724"/>
                  </a:lnTo>
                  <a:lnTo>
                    <a:pt x="48221" y="193598"/>
                  </a:lnTo>
                  <a:lnTo>
                    <a:pt x="54597" y="193598"/>
                  </a:lnTo>
                  <a:lnTo>
                    <a:pt x="61493" y="186715"/>
                  </a:lnTo>
                  <a:lnTo>
                    <a:pt x="68389" y="193598"/>
                  </a:lnTo>
                  <a:lnTo>
                    <a:pt x="74777" y="193598"/>
                  </a:lnTo>
                  <a:lnTo>
                    <a:pt x="82651" y="185724"/>
                  </a:lnTo>
                  <a:lnTo>
                    <a:pt x="82651" y="179336"/>
                  </a:lnTo>
                  <a:close/>
                </a:path>
                <a:path w="123190" h="280670">
                  <a:moveTo>
                    <a:pt x="82651" y="98653"/>
                  </a:moveTo>
                  <a:lnTo>
                    <a:pt x="74777" y="90779"/>
                  </a:lnTo>
                  <a:lnTo>
                    <a:pt x="68389" y="90779"/>
                  </a:lnTo>
                  <a:lnTo>
                    <a:pt x="61493" y="97675"/>
                  </a:lnTo>
                  <a:lnTo>
                    <a:pt x="54597" y="90779"/>
                  </a:lnTo>
                  <a:lnTo>
                    <a:pt x="48221" y="90779"/>
                  </a:lnTo>
                  <a:lnTo>
                    <a:pt x="40335" y="98653"/>
                  </a:lnTo>
                  <a:lnTo>
                    <a:pt x="40335" y="105041"/>
                  </a:lnTo>
                  <a:lnTo>
                    <a:pt x="48221" y="112915"/>
                  </a:lnTo>
                  <a:lnTo>
                    <a:pt x="54597" y="112915"/>
                  </a:lnTo>
                  <a:lnTo>
                    <a:pt x="61493" y="106032"/>
                  </a:lnTo>
                  <a:lnTo>
                    <a:pt x="68389" y="112915"/>
                  </a:lnTo>
                  <a:lnTo>
                    <a:pt x="74777" y="112915"/>
                  </a:lnTo>
                  <a:lnTo>
                    <a:pt x="82651" y="105041"/>
                  </a:lnTo>
                  <a:lnTo>
                    <a:pt x="82651" y="98653"/>
                  </a:lnTo>
                  <a:close/>
                </a:path>
                <a:path w="123190" h="280670">
                  <a:moveTo>
                    <a:pt x="92735" y="205676"/>
                  </a:moveTo>
                  <a:lnTo>
                    <a:pt x="84861" y="197789"/>
                  </a:lnTo>
                  <a:lnTo>
                    <a:pt x="78473" y="197789"/>
                  </a:lnTo>
                  <a:lnTo>
                    <a:pt x="71577" y="204698"/>
                  </a:lnTo>
                  <a:lnTo>
                    <a:pt x="64693" y="197789"/>
                  </a:lnTo>
                  <a:lnTo>
                    <a:pt x="58305" y="197789"/>
                  </a:lnTo>
                  <a:lnTo>
                    <a:pt x="51396" y="204698"/>
                  </a:lnTo>
                  <a:lnTo>
                    <a:pt x="44513" y="197789"/>
                  </a:lnTo>
                  <a:lnTo>
                    <a:pt x="38125" y="197789"/>
                  </a:lnTo>
                  <a:lnTo>
                    <a:pt x="30251" y="205676"/>
                  </a:lnTo>
                  <a:lnTo>
                    <a:pt x="30251" y="212051"/>
                  </a:lnTo>
                  <a:lnTo>
                    <a:pt x="38125" y="219938"/>
                  </a:lnTo>
                  <a:lnTo>
                    <a:pt x="44513" y="219938"/>
                  </a:lnTo>
                  <a:lnTo>
                    <a:pt x="51396" y="213042"/>
                  </a:lnTo>
                  <a:lnTo>
                    <a:pt x="58305" y="219938"/>
                  </a:lnTo>
                  <a:lnTo>
                    <a:pt x="64693" y="219938"/>
                  </a:lnTo>
                  <a:lnTo>
                    <a:pt x="71577" y="213042"/>
                  </a:lnTo>
                  <a:lnTo>
                    <a:pt x="78473" y="219938"/>
                  </a:lnTo>
                  <a:lnTo>
                    <a:pt x="84861" y="219938"/>
                  </a:lnTo>
                  <a:lnTo>
                    <a:pt x="92735" y="212051"/>
                  </a:lnTo>
                  <a:lnTo>
                    <a:pt x="92735" y="205676"/>
                  </a:lnTo>
                  <a:close/>
                </a:path>
                <a:path w="123190" h="280670">
                  <a:moveTo>
                    <a:pt x="92735" y="68389"/>
                  </a:moveTo>
                  <a:lnTo>
                    <a:pt x="84861" y="60515"/>
                  </a:lnTo>
                  <a:lnTo>
                    <a:pt x="78473" y="60515"/>
                  </a:lnTo>
                  <a:lnTo>
                    <a:pt x="71577" y="67411"/>
                  </a:lnTo>
                  <a:lnTo>
                    <a:pt x="64693" y="60515"/>
                  </a:lnTo>
                  <a:lnTo>
                    <a:pt x="58305" y="60515"/>
                  </a:lnTo>
                  <a:lnTo>
                    <a:pt x="51396" y="67411"/>
                  </a:lnTo>
                  <a:lnTo>
                    <a:pt x="44513" y="60515"/>
                  </a:lnTo>
                  <a:lnTo>
                    <a:pt x="38125" y="60515"/>
                  </a:lnTo>
                  <a:lnTo>
                    <a:pt x="30251" y="68389"/>
                  </a:lnTo>
                  <a:lnTo>
                    <a:pt x="30251" y="74777"/>
                  </a:lnTo>
                  <a:lnTo>
                    <a:pt x="38125" y="82664"/>
                  </a:lnTo>
                  <a:lnTo>
                    <a:pt x="44513" y="82664"/>
                  </a:lnTo>
                  <a:lnTo>
                    <a:pt x="51396" y="75768"/>
                  </a:lnTo>
                  <a:lnTo>
                    <a:pt x="58305" y="82664"/>
                  </a:lnTo>
                  <a:lnTo>
                    <a:pt x="64693" y="82664"/>
                  </a:lnTo>
                  <a:lnTo>
                    <a:pt x="71577" y="75768"/>
                  </a:lnTo>
                  <a:lnTo>
                    <a:pt x="78473" y="82664"/>
                  </a:lnTo>
                  <a:lnTo>
                    <a:pt x="84861" y="82664"/>
                  </a:lnTo>
                  <a:lnTo>
                    <a:pt x="92735" y="74777"/>
                  </a:lnTo>
                  <a:lnTo>
                    <a:pt x="92735" y="68389"/>
                  </a:lnTo>
                  <a:close/>
                </a:path>
                <a:path w="123190" h="280670">
                  <a:moveTo>
                    <a:pt x="112903" y="124980"/>
                  </a:moveTo>
                  <a:lnTo>
                    <a:pt x="105029" y="117106"/>
                  </a:lnTo>
                  <a:lnTo>
                    <a:pt x="98640" y="117106"/>
                  </a:lnTo>
                  <a:lnTo>
                    <a:pt x="91744" y="124002"/>
                  </a:lnTo>
                  <a:lnTo>
                    <a:pt x="84861" y="117106"/>
                  </a:lnTo>
                  <a:lnTo>
                    <a:pt x="78473" y="117106"/>
                  </a:lnTo>
                  <a:lnTo>
                    <a:pt x="71577" y="124002"/>
                  </a:lnTo>
                  <a:lnTo>
                    <a:pt x="64693" y="117106"/>
                  </a:lnTo>
                  <a:lnTo>
                    <a:pt x="58305" y="117106"/>
                  </a:lnTo>
                  <a:lnTo>
                    <a:pt x="51396" y="124002"/>
                  </a:lnTo>
                  <a:lnTo>
                    <a:pt x="44513" y="117106"/>
                  </a:lnTo>
                  <a:lnTo>
                    <a:pt x="38125" y="117106"/>
                  </a:lnTo>
                  <a:lnTo>
                    <a:pt x="31229" y="124002"/>
                  </a:lnTo>
                  <a:lnTo>
                    <a:pt x="24345" y="117106"/>
                  </a:lnTo>
                  <a:lnTo>
                    <a:pt x="17957" y="117106"/>
                  </a:lnTo>
                  <a:lnTo>
                    <a:pt x="10083" y="124980"/>
                  </a:lnTo>
                  <a:lnTo>
                    <a:pt x="10083" y="131368"/>
                  </a:lnTo>
                  <a:lnTo>
                    <a:pt x="17957" y="139242"/>
                  </a:lnTo>
                  <a:lnTo>
                    <a:pt x="24345" y="139242"/>
                  </a:lnTo>
                  <a:lnTo>
                    <a:pt x="31229" y="132359"/>
                  </a:lnTo>
                  <a:lnTo>
                    <a:pt x="38125" y="139242"/>
                  </a:lnTo>
                  <a:lnTo>
                    <a:pt x="44513" y="139242"/>
                  </a:lnTo>
                  <a:lnTo>
                    <a:pt x="51396" y="132359"/>
                  </a:lnTo>
                  <a:lnTo>
                    <a:pt x="58305" y="139242"/>
                  </a:lnTo>
                  <a:lnTo>
                    <a:pt x="64693" y="139242"/>
                  </a:lnTo>
                  <a:lnTo>
                    <a:pt x="71577" y="132359"/>
                  </a:lnTo>
                  <a:lnTo>
                    <a:pt x="78473" y="139242"/>
                  </a:lnTo>
                  <a:lnTo>
                    <a:pt x="84861" y="139242"/>
                  </a:lnTo>
                  <a:lnTo>
                    <a:pt x="91744" y="132359"/>
                  </a:lnTo>
                  <a:lnTo>
                    <a:pt x="98640" y="139242"/>
                  </a:lnTo>
                  <a:lnTo>
                    <a:pt x="105029" y="139242"/>
                  </a:lnTo>
                  <a:lnTo>
                    <a:pt x="112903" y="131368"/>
                  </a:lnTo>
                  <a:lnTo>
                    <a:pt x="112903" y="124980"/>
                  </a:lnTo>
                  <a:close/>
                </a:path>
                <a:path w="123190" h="280670">
                  <a:moveTo>
                    <a:pt x="122999" y="151599"/>
                  </a:moveTo>
                  <a:lnTo>
                    <a:pt x="115112" y="143725"/>
                  </a:lnTo>
                  <a:lnTo>
                    <a:pt x="108737" y="143725"/>
                  </a:lnTo>
                  <a:lnTo>
                    <a:pt x="101828" y="150622"/>
                  </a:lnTo>
                  <a:lnTo>
                    <a:pt x="94945" y="143725"/>
                  </a:lnTo>
                  <a:lnTo>
                    <a:pt x="88557" y="143725"/>
                  </a:lnTo>
                  <a:lnTo>
                    <a:pt x="81661" y="150622"/>
                  </a:lnTo>
                  <a:lnTo>
                    <a:pt x="74777" y="143725"/>
                  </a:lnTo>
                  <a:lnTo>
                    <a:pt x="68389" y="143725"/>
                  </a:lnTo>
                  <a:lnTo>
                    <a:pt x="61493" y="150622"/>
                  </a:lnTo>
                  <a:lnTo>
                    <a:pt x="54597" y="143725"/>
                  </a:lnTo>
                  <a:lnTo>
                    <a:pt x="48221" y="143725"/>
                  </a:lnTo>
                  <a:lnTo>
                    <a:pt x="41313" y="150622"/>
                  </a:lnTo>
                  <a:lnTo>
                    <a:pt x="34429" y="143725"/>
                  </a:lnTo>
                  <a:lnTo>
                    <a:pt x="28041" y="143725"/>
                  </a:lnTo>
                  <a:lnTo>
                    <a:pt x="21145" y="150622"/>
                  </a:lnTo>
                  <a:lnTo>
                    <a:pt x="14262" y="143725"/>
                  </a:lnTo>
                  <a:lnTo>
                    <a:pt x="7874" y="143725"/>
                  </a:lnTo>
                  <a:lnTo>
                    <a:pt x="0" y="151599"/>
                  </a:lnTo>
                  <a:lnTo>
                    <a:pt x="0" y="157988"/>
                  </a:lnTo>
                  <a:lnTo>
                    <a:pt x="7874" y="165862"/>
                  </a:lnTo>
                  <a:lnTo>
                    <a:pt x="14262" y="165862"/>
                  </a:lnTo>
                  <a:lnTo>
                    <a:pt x="21145" y="158978"/>
                  </a:lnTo>
                  <a:lnTo>
                    <a:pt x="28041" y="165862"/>
                  </a:lnTo>
                  <a:lnTo>
                    <a:pt x="34429" y="165862"/>
                  </a:lnTo>
                  <a:lnTo>
                    <a:pt x="41313" y="158978"/>
                  </a:lnTo>
                  <a:lnTo>
                    <a:pt x="48221" y="165862"/>
                  </a:lnTo>
                  <a:lnTo>
                    <a:pt x="54597" y="165862"/>
                  </a:lnTo>
                  <a:lnTo>
                    <a:pt x="61493" y="158978"/>
                  </a:lnTo>
                  <a:lnTo>
                    <a:pt x="68389" y="165862"/>
                  </a:lnTo>
                  <a:lnTo>
                    <a:pt x="74777" y="165862"/>
                  </a:lnTo>
                  <a:lnTo>
                    <a:pt x="81661" y="158978"/>
                  </a:lnTo>
                  <a:lnTo>
                    <a:pt x="88557" y="165862"/>
                  </a:lnTo>
                  <a:lnTo>
                    <a:pt x="94945" y="165862"/>
                  </a:lnTo>
                  <a:lnTo>
                    <a:pt x="101828" y="158978"/>
                  </a:lnTo>
                  <a:lnTo>
                    <a:pt x="108737" y="165862"/>
                  </a:lnTo>
                  <a:lnTo>
                    <a:pt x="115112" y="165862"/>
                  </a:lnTo>
                  <a:lnTo>
                    <a:pt x="122999" y="157988"/>
                  </a:lnTo>
                  <a:lnTo>
                    <a:pt x="122999" y="151599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06" name="object 606"/>
          <p:cNvGrpSpPr/>
          <p:nvPr/>
        </p:nvGrpSpPr>
        <p:grpSpPr>
          <a:xfrm>
            <a:off x="6198157" y="4507116"/>
            <a:ext cx="227524" cy="227524"/>
            <a:chOff x="7145802" y="7094534"/>
            <a:chExt cx="358140" cy="358140"/>
          </a:xfrm>
        </p:grpSpPr>
        <p:sp>
          <p:nvSpPr>
            <p:cNvPr id="607" name="object 607"/>
            <p:cNvSpPr/>
            <p:nvPr/>
          </p:nvSpPr>
          <p:spPr>
            <a:xfrm>
              <a:off x="7148361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8" name="object 608"/>
            <p:cNvSpPr/>
            <p:nvPr/>
          </p:nvSpPr>
          <p:spPr>
            <a:xfrm>
              <a:off x="719247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9" name="object 609"/>
            <p:cNvSpPr/>
            <p:nvPr/>
          </p:nvSpPr>
          <p:spPr>
            <a:xfrm>
              <a:off x="7236579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0" name="object 610"/>
            <p:cNvSpPr/>
            <p:nvPr/>
          </p:nvSpPr>
          <p:spPr>
            <a:xfrm>
              <a:off x="7280685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1" name="object 611"/>
            <p:cNvSpPr/>
            <p:nvPr/>
          </p:nvSpPr>
          <p:spPr>
            <a:xfrm>
              <a:off x="7324795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2" name="object 612"/>
            <p:cNvSpPr/>
            <p:nvPr/>
          </p:nvSpPr>
          <p:spPr>
            <a:xfrm>
              <a:off x="7368904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3" name="object 613"/>
            <p:cNvSpPr/>
            <p:nvPr/>
          </p:nvSpPr>
          <p:spPr>
            <a:xfrm>
              <a:off x="741301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4" name="object 614"/>
            <p:cNvSpPr/>
            <p:nvPr/>
          </p:nvSpPr>
          <p:spPr>
            <a:xfrm>
              <a:off x="745712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5" name="object 615"/>
            <p:cNvSpPr/>
            <p:nvPr/>
          </p:nvSpPr>
          <p:spPr>
            <a:xfrm>
              <a:off x="7501228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6" name="object 616"/>
            <p:cNvSpPr/>
            <p:nvPr/>
          </p:nvSpPr>
          <p:spPr>
            <a:xfrm>
              <a:off x="7145802" y="745005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7" name="object 617"/>
            <p:cNvSpPr/>
            <p:nvPr/>
          </p:nvSpPr>
          <p:spPr>
            <a:xfrm>
              <a:off x="7145802" y="74059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8" name="object 618"/>
            <p:cNvSpPr/>
            <p:nvPr/>
          </p:nvSpPr>
          <p:spPr>
            <a:xfrm>
              <a:off x="7145802" y="73618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9" name="object 619"/>
            <p:cNvSpPr/>
            <p:nvPr/>
          </p:nvSpPr>
          <p:spPr>
            <a:xfrm>
              <a:off x="7145802" y="73176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0" name="object 620"/>
            <p:cNvSpPr/>
            <p:nvPr/>
          </p:nvSpPr>
          <p:spPr>
            <a:xfrm>
              <a:off x="7145802" y="727354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1" name="object 621"/>
            <p:cNvSpPr/>
            <p:nvPr/>
          </p:nvSpPr>
          <p:spPr>
            <a:xfrm>
              <a:off x="7145802" y="72294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2" name="object 622"/>
            <p:cNvSpPr/>
            <p:nvPr/>
          </p:nvSpPr>
          <p:spPr>
            <a:xfrm>
              <a:off x="7145802" y="718530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3" name="object 623"/>
            <p:cNvSpPr/>
            <p:nvPr/>
          </p:nvSpPr>
          <p:spPr>
            <a:xfrm>
              <a:off x="7145802" y="714117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4" name="object 624"/>
            <p:cNvSpPr/>
            <p:nvPr/>
          </p:nvSpPr>
          <p:spPr>
            <a:xfrm>
              <a:off x="7145802" y="709704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5" name="object 625"/>
            <p:cNvSpPr/>
            <p:nvPr/>
          </p:nvSpPr>
          <p:spPr>
            <a:xfrm>
              <a:off x="7207263" y="7131380"/>
              <a:ext cx="109855" cy="292735"/>
            </a:xfrm>
            <a:custGeom>
              <a:avLst/>
              <a:gdLst/>
              <a:ahLst/>
              <a:cxnLst/>
              <a:rect l="l" t="t" r="r" b="b"/>
              <a:pathLst>
                <a:path w="109854" h="292734">
                  <a:moveTo>
                    <a:pt x="109702" y="169824"/>
                  </a:moveTo>
                  <a:lnTo>
                    <a:pt x="107632" y="160997"/>
                  </a:lnTo>
                  <a:lnTo>
                    <a:pt x="103390" y="152895"/>
                  </a:lnTo>
                  <a:lnTo>
                    <a:pt x="98361" y="144970"/>
                  </a:lnTo>
                  <a:lnTo>
                    <a:pt x="93980" y="136690"/>
                  </a:lnTo>
                  <a:lnTo>
                    <a:pt x="91846" y="131559"/>
                  </a:lnTo>
                  <a:lnTo>
                    <a:pt x="90843" y="126009"/>
                  </a:lnTo>
                  <a:lnTo>
                    <a:pt x="92443" y="113804"/>
                  </a:lnTo>
                  <a:lnTo>
                    <a:pt x="95872" y="107543"/>
                  </a:lnTo>
                  <a:lnTo>
                    <a:pt x="98844" y="101333"/>
                  </a:lnTo>
                  <a:lnTo>
                    <a:pt x="102019" y="94094"/>
                  </a:lnTo>
                  <a:lnTo>
                    <a:pt x="104241" y="86766"/>
                  </a:lnTo>
                  <a:lnTo>
                    <a:pt x="104940" y="79298"/>
                  </a:lnTo>
                  <a:lnTo>
                    <a:pt x="103543" y="71653"/>
                  </a:lnTo>
                  <a:lnTo>
                    <a:pt x="99288" y="63766"/>
                  </a:lnTo>
                  <a:lnTo>
                    <a:pt x="93154" y="57302"/>
                  </a:lnTo>
                  <a:lnTo>
                    <a:pt x="86055" y="51612"/>
                  </a:lnTo>
                  <a:lnTo>
                    <a:pt x="78917" y="46037"/>
                  </a:lnTo>
                  <a:lnTo>
                    <a:pt x="69570" y="36779"/>
                  </a:lnTo>
                  <a:lnTo>
                    <a:pt x="61950" y="26162"/>
                  </a:lnTo>
                  <a:lnTo>
                    <a:pt x="57226" y="16510"/>
                  </a:lnTo>
                  <a:lnTo>
                    <a:pt x="57226" y="0"/>
                  </a:lnTo>
                  <a:lnTo>
                    <a:pt x="54571" y="8928"/>
                  </a:lnTo>
                  <a:lnTo>
                    <a:pt x="52476" y="1803"/>
                  </a:lnTo>
                  <a:lnTo>
                    <a:pt x="52476" y="14693"/>
                  </a:lnTo>
                  <a:lnTo>
                    <a:pt x="47752" y="24345"/>
                  </a:lnTo>
                  <a:lnTo>
                    <a:pt x="40132" y="34963"/>
                  </a:lnTo>
                  <a:lnTo>
                    <a:pt x="30784" y="44221"/>
                  </a:lnTo>
                  <a:lnTo>
                    <a:pt x="23647" y="49809"/>
                  </a:lnTo>
                  <a:lnTo>
                    <a:pt x="16548" y="55486"/>
                  </a:lnTo>
                  <a:lnTo>
                    <a:pt x="10401" y="61950"/>
                  </a:lnTo>
                  <a:lnTo>
                    <a:pt x="6159" y="69837"/>
                  </a:lnTo>
                  <a:lnTo>
                    <a:pt x="4762" y="77495"/>
                  </a:lnTo>
                  <a:lnTo>
                    <a:pt x="5461" y="84950"/>
                  </a:lnTo>
                  <a:lnTo>
                    <a:pt x="7683" y="92278"/>
                  </a:lnTo>
                  <a:lnTo>
                    <a:pt x="10858" y="99517"/>
                  </a:lnTo>
                  <a:lnTo>
                    <a:pt x="13830" y="105727"/>
                  </a:lnTo>
                  <a:lnTo>
                    <a:pt x="17259" y="111988"/>
                  </a:lnTo>
                  <a:lnTo>
                    <a:pt x="18859" y="124193"/>
                  </a:lnTo>
                  <a:lnTo>
                    <a:pt x="17856" y="129755"/>
                  </a:lnTo>
                  <a:lnTo>
                    <a:pt x="15722" y="134874"/>
                  </a:lnTo>
                  <a:lnTo>
                    <a:pt x="11328" y="143167"/>
                  </a:lnTo>
                  <a:lnTo>
                    <a:pt x="6311" y="151079"/>
                  </a:lnTo>
                  <a:lnTo>
                    <a:pt x="2070" y="159181"/>
                  </a:lnTo>
                  <a:lnTo>
                    <a:pt x="0" y="168021"/>
                  </a:lnTo>
                  <a:lnTo>
                    <a:pt x="1485" y="178231"/>
                  </a:lnTo>
                  <a:lnTo>
                    <a:pt x="6261" y="187350"/>
                  </a:lnTo>
                  <a:lnTo>
                    <a:pt x="12941" y="195745"/>
                  </a:lnTo>
                  <a:lnTo>
                    <a:pt x="20180" y="203746"/>
                  </a:lnTo>
                  <a:lnTo>
                    <a:pt x="34671" y="222948"/>
                  </a:lnTo>
                  <a:lnTo>
                    <a:pt x="45808" y="244094"/>
                  </a:lnTo>
                  <a:lnTo>
                    <a:pt x="52476" y="264033"/>
                  </a:lnTo>
                  <a:lnTo>
                    <a:pt x="52476" y="292315"/>
                  </a:lnTo>
                  <a:lnTo>
                    <a:pt x="54991" y="276707"/>
                  </a:lnTo>
                  <a:lnTo>
                    <a:pt x="57226" y="290499"/>
                  </a:lnTo>
                  <a:lnTo>
                    <a:pt x="57226" y="265836"/>
                  </a:lnTo>
                  <a:lnTo>
                    <a:pt x="63893" y="245910"/>
                  </a:lnTo>
                  <a:lnTo>
                    <a:pt x="75031" y="224751"/>
                  </a:lnTo>
                  <a:lnTo>
                    <a:pt x="89522" y="205562"/>
                  </a:lnTo>
                  <a:lnTo>
                    <a:pt x="96761" y="197561"/>
                  </a:lnTo>
                  <a:lnTo>
                    <a:pt x="103441" y="189166"/>
                  </a:lnTo>
                  <a:lnTo>
                    <a:pt x="108204" y="180047"/>
                  </a:lnTo>
                  <a:lnTo>
                    <a:pt x="109702" y="169824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6" name="object 626"/>
            <p:cNvSpPr/>
            <p:nvPr/>
          </p:nvSpPr>
          <p:spPr>
            <a:xfrm>
              <a:off x="7262119" y="7116388"/>
              <a:ext cx="0" cy="318135"/>
            </a:xfrm>
            <a:custGeom>
              <a:avLst/>
              <a:gdLst/>
              <a:ahLst/>
              <a:cxnLst/>
              <a:rect l="l" t="t" r="r" b="b"/>
              <a:pathLst>
                <a:path h="318134">
                  <a:moveTo>
                    <a:pt x="0" y="31770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27" name="object 6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4513" y="7164690"/>
              <a:ext cx="125378" cy="206759"/>
            </a:xfrm>
            <a:prstGeom prst="rect">
              <a:avLst/>
            </a:prstGeom>
          </p:spPr>
        </p:pic>
      </p:grpSp>
      <p:grpSp>
        <p:nvGrpSpPr>
          <p:cNvPr id="628" name="object 628"/>
          <p:cNvGrpSpPr/>
          <p:nvPr/>
        </p:nvGrpSpPr>
        <p:grpSpPr>
          <a:xfrm>
            <a:off x="6198157" y="5130358"/>
            <a:ext cx="227524" cy="227524"/>
            <a:chOff x="7145802" y="8075563"/>
            <a:chExt cx="358140" cy="358140"/>
          </a:xfrm>
        </p:grpSpPr>
        <p:sp>
          <p:nvSpPr>
            <p:cNvPr id="629" name="object 629"/>
            <p:cNvSpPr/>
            <p:nvPr/>
          </p:nvSpPr>
          <p:spPr>
            <a:xfrm>
              <a:off x="7148361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0" name="object 630"/>
            <p:cNvSpPr/>
            <p:nvPr/>
          </p:nvSpPr>
          <p:spPr>
            <a:xfrm>
              <a:off x="7192470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1" name="object 631"/>
            <p:cNvSpPr/>
            <p:nvPr/>
          </p:nvSpPr>
          <p:spPr>
            <a:xfrm>
              <a:off x="7236579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2" name="object 632"/>
            <p:cNvSpPr/>
            <p:nvPr/>
          </p:nvSpPr>
          <p:spPr>
            <a:xfrm>
              <a:off x="7280685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3" name="object 633"/>
            <p:cNvSpPr/>
            <p:nvPr/>
          </p:nvSpPr>
          <p:spPr>
            <a:xfrm>
              <a:off x="7324795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4" name="object 634"/>
            <p:cNvSpPr/>
            <p:nvPr/>
          </p:nvSpPr>
          <p:spPr>
            <a:xfrm>
              <a:off x="7368904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5" name="object 635"/>
            <p:cNvSpPr/>
            <p:nvPr/>
          </p:nvSpPr>
          <p:spPr>
            <a:xfrm>
              <a:off x="7413010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6" name="object 636"/>
            <p:cNvSpPr/>
            <p:nvPr/>
          </p:nvSpPr>
          <p:spPr>
            <a:xfrm>
              <a:off x="7457120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7" name="object 637"/>
            <p:cNvSpPr/>
            <p:nvPr/>
          </p:nvSpPr>
          <p:spPr>
            <a:xfrm>
              <a:off x="7501228" y="80756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8" name="object 638"/>
            <p:cNvSpPr/>
            <p:nvPr/>
          </p:nvSpPr>
          <p:spPr>
            <a:xfrm>
              <a:off x="7145802" y="84310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9" name="object 639"/>
            <p:cNvSpPr/>
            <p:nvPr/>
          </p:nvSpPr>
          <p:spPr>
            <a:xfrm>
              <a:off x="7145802" y="83869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0" name="object 640"/>
            <p:cNvSpPr/>
            <p:nvPr/>
          </p:nvSpPr>
          <p:spPr>
            <a:xfrm>
              <a:off x="7145802" y="83428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1" name="object 641"/>
            <p:cNvSpPr/>
            <p:nvPr/>
          </p:nvSpPr>
          <p:spPr>
            <a:xfrm>
              <a:off x="7145802" y="82987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2" name="object 642"/>
            <p:cNvSpPr/>
            <p:nvPr/>
          </p:nvSpPr>
          <p:spPr>
            <a:xfrm>
              <a:off x="7145802" y="82545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3" name="object 643"/>
            <p:cNvSpPr/>
            <p:nvPr/>
          </p:nvSpPr>
          <p:spPr>
            <a:xfrm>
              <a:off x="7145802" y="82104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4" name="object 644"/>
            <p:cNvSpPr/>
            <p:nvPr/>
          </p:nvSpPr>
          <p:spPr>
            <a:xfrm>
              <a:off x="7145802" y="81663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5" name="object 645"/>
            <p:cNvSpPr/>
            <p:nvPr/>
          </p:nvSpPr>
          <p:spPr>
            <a:xfrm>
              <a:off x="7145802" y="81222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6" name="object 646"/>
            <p:cNvSpPr/>
            <p:nvPr/>
          </p:nvSpPr>
          <p:spPr>
            <a:xfrm>
              <a:off x="7145802" y="807807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47" name="object 6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77250" y="8130604"/>
              <a:ext cx="100857" cy="100858"/>
            </a:xfrm>
            <a:prstGeom prst="rect">
              <a:avLst/>
            </a:prstGeom>
          </p:spPr>
        </p:pic>
        <p:sp>
          <p:nvSpPr>
            <p:cNvPr id="648" name="object 648"/>
            <p:cNvSpPr/>
            <p:nvPr/>
          </p:nvSpPr>
          <p:spPr>
            <a:xfrm>
              <a:off x="7201740" y="83281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214" y="0"/>
                  </a:moveTo>
                  <a:lnTo>
                    <a:pt x="15726" y="1846"/>
                  </a:lnTo>
                  <a:lnTo>
                    <a:pt x="7384" y="7384"/>
                  </a:lnTo>
                  <a:lnTo>
                    <a:pt x="1846" y="15725"/>
                  </a:lnTo>
                  <a:lnTo>
                    <a:pt x="0" y="25213"/>
                  </a:lnTo>
                  <a:lnTo>
                    <a:pt x="1846" y="34702"/>
                  </a:lnTo>
                  <a:lnTo>
                    <a:pt x="7384" y="43043"/>
                  </a:lnTo>
                  <a:lnTo>
                    <a:pt x="15726" y="48582"/>
                  </a:lnTo>
                  <a:lnTo>
                    <a:pt x="25214" y="50428"/>
                  </a:lnTo>
                  <a:lnTo>
                    <a:pt x="34702" y="48582"/>
                  </a:lnTo>
                  <a:lnTo>
                    <a:pt x="43043" y="43043"/>
                  </a:lnTo>
                  <a:lnTo>
                    <a:pt x="48582" y="34702"/>
                  </a:lnTo>
                  <a:lnTo>
                    <a:pt x="50428" y="25213"/>
                  </a:lnTo>
                  <a:lnTo>
                    <a:pt x="48582" y="15725"/>
                  </a:lnTo>
                  <a:lnTo>
                    <a:pt x="43043" y="7384"/>
                  </a:lnTo>
                  <a:lnTo>
                    <a:pt x="34702" y="1846"/>
                  </a:lnTo>
                  <a:lnTo>
                    <a:pt x="25214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49" name="object 6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21003" y="8110433"/>
              <a:ext cx="151288" cy="151287"/>
            </a:xfrm>
            <a:prstGeom prst="rect">
              <a:avLst/>
            </a:prstGeom>
          </p:spPr>
        </p:pic>
        <p:pic>
          <p:nvPicPr>
            <p:cNvPr id="650" name="object 6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7927" y="8297873"/>
              <a:ext cx="100857" cy="100857"/>
            </a:xfrm>
            <a:prstGeom prst="rect">
              <a:avLst/>
            </a:prstGeom>
          </p:spPr>
        </p:pic>
      </p:grpSp>
      <p:grpSp>
        <p:nvGrpSpPr>
          <p:cNvPr id="651" name="object 651"/>
          <p:cNvGrpSpPr/>
          <p:nvPr/>
        </p:nvGrpSpPr>
        <p:grpSpPr>
          <a:xfrm>
            <a:off x="6198157" y="6006656"/>
            <a:ext cx="2380129" cy="227524"/>
            <a:chOff x="7145802" y="9454922"/>
            <a:chExt cx="3746500" cy="358140"/>
          </a:xfrm>
        </p:grpSpPr>
        <p:sp>
          <p:nvSpPr>
            <p:cNvPr id="652" name="object 652"/>
            <p:cNvSpPr/>
            <p:nvPr/>
          </p:nvSpPr>
          <p:spPr>
            <a:xfrm>
              <a:off x="10541267" y="9454934"/>
              <a:ext cx="351155" cy="100330"/>
            </a:xfrm>
            <a:custGeom>
              <a:avLst/>
              <a:gdLst/>
              <a:ahLst/>
              <a:cxnLst/>
              <a:rect l="l" t="t" r="r" b="b"/>
              <a:pathLst>
                <a:path w="351154" h="100329">
                  <a:moveTo>
                    <a:pt x="250634" y="0"/>
                  </a:moveTo>
                  <a:lnTo>
                    <a:pt x="250634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0" y="100253"/>
                  </a:lnTo>
                  <a:lnTo>
                    <a:pt x="50126" y="100253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200507" y="50126"/>
                  </a:lnTo>
                  <a:lnTo>
                    <a:pt x="250634" y="50126"/>
                  </a:lnTo>
                  <a:lnTo>
                    <a:pt x="250634" y="0"/>
                  </a:lnTo>
                  <a:close/>
                </a:path>
                <a:path w="351154" h="100329">
                  <a:moveTo>
                    <a:pt x="350901" y="0"/>
                  </a:moveTo>
                  <a:lnTo>
                    <a:pt x="300774" y="0"/>
                  </a:lnTo>
                  <a:lnTo>
                    <a:pt x="250647" y="0"/>
                  </a:lnTo>
                  <a:lnTo>
                    <a:pt x="250647" y="50126"/>
                  </a:lnTo>
                  <a:lnTo>
                    <a:pt x="300774" y="50126"/>
                  </a:lnTo>
                  <a:lnTo>
                    <a:pt x="350901" y="50126"/>
                  </a:lnTo>
                  <a:lnTo>
                    <a:pt x="350901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3" name="object 653"/>
            <p:cNvSpPr/>
            <p:nvPr/>
          </p:nvSpPr>
          <p:spPr>
            <a:xfrm>
              <a:off x="10591398" y="950505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4" name="object 654"/>
            <p:cNvSpPr/>
            <p:nvPr/>
          </p:nvSpPr>
          <p:spPr>
            <a:xfrm>
              <a:off x="10641521" y="9505061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150380" y="0"/>
                  </a:move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150380" y="0"/>
                  </a:lnTo>
                  <a:close/>
                </a:path>
                <a:path w="200659" h="50165">
                  <a:moveTo>
                    <a:pt x="200520" y="0"/>
                  </a:moveTo>
                  <a:lnTo>
                    <a:pt x="150393" y="0"/>
                  </a:lnTo>
                  <a:lnTo>
                    <a:pt x="150393" y="50126"/>
                  </a:lnTo>
                  <a:lnTo>
                    <a:pt x="200520" y="50126"/>
                  </a:lnTo>
                  <a:lnTo>
                    <a:pt x="200520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5" name="object 655"/>
            <p:cNvSpPr/>
            <p:nvPr/>
          </p:nvSpPr>
          <p:spPr>
            <a:xfrm>
              <a:off x="10842042" y="950505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6" name="object 656"/>
            <p:cNvSpPr/>
            <p:nvPr/>
          </p:nvSpPr>
          <p:spPr>
            <a:xfrm>
              <a:off x="10541269" y="955518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7" name="object 657"/>
            <p:cNvSpPr/>
            <p:nvPr/>
          </p:nvSpPr>
          <p:spPr>
            <a:xfrm>
              <a:off x="10591398" y="955518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8" name="object 658"/>
            <p:cNvSpPr/>
            <p:nvPr/>
          </p:nvSpPr>
          <p:spPr>
            <a:xfrm>
              <a:off x="10641528" y="955518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9" name="object 659"/>
            <p:cNvSpPr/>
            <p:nvPr/>
          </p:nvSpPr>
          <p:spPr>
            <a:xfrm>
              <a:off x="10541267" y="9555187"/>
              <a:ext cx="351155" cy="100330"/>
            </a:xfrm>
            <a:custGeom>
              <a:avLst/>
              <a:gdLst/>
              <a:ahLst/>
              <a:cxnLst/>
              <a:rect l="l" t="t" r="r" b="b"/>
              <a:pathLst>
                <a:path w="351154" h="100329">
                  <a:moveTo>
                    <a:pt x="50126" y="50126"/>
                  </a:moveTo>
                  <a:lnTo>
                    <a:pt x="0" y="50126"/>
                  </a:lnTo>
                  <a:lnTo>
                    <a:pt x="0" y="100253"/>
                  </a:lnTo>
                  <a:lnTo>
                    <a:pt x="50126" y="100253"/>
                  </a:lnTo>
                  <a:lnTo>
                    <a:pt x="50126" y="50126"/>
                  </a:lnTo>
                  <a:close/>
                </a:path>
                <a:path w="351154" h="100329">
                  <a:moveTo>
                    <a:pt x="250634" y="0"/>
                  </a:moveTo>
                  <a:lnTo>
                    <a:pt x="200507" y="0"/>
                  </a:lnTo>
                  <a:lnTo>
                    <a:pt x="150380" y="0"/>
                  </a:lnTo>
                  <a:lnTo>
                    <a:pt x="150380" y="50126"/>
                  </a:lnTo>
                  <a:lnTo>
                    <a:pt x="200507" y="50126"/>
                  </a:lnTo>
                  <a:lnTo>
                    <a:pt x="250634" y="50126"/>
                  </a:lnTo>
                  <a:lnTo>
                    <a:pt x="250634" y="0"/>
                  </a:lnTo>
                  <a:close/>
                </a:path>
                <a:path w="351154" h="100329">
                  <a:moveTo>
                    <a:pt x="350901" y="0"/>
                  </a:moveTo>
                  <a:lnTo>
                    <a:pt x="300774" y="0"/>
                  </a:lnTo>
                  <a:lnTo>
                    <a:pt x="250647" y="0"/>
                  </a:lnTo>
                  <a:lnTo>
                    <a:pt x="250647" y="50126"/>
                  </a:lnTo>
                  <a:lnTo>
                    <a:pt x="300774" y="50126"/>
                  </a:lnTo>
                  <a:lnTo>
                    <a:pt x="350901" y="50126"/>
                  </a:lnTo>
                  <a:lnTo>
                    <a:pt x="350901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0" name="object 660"/>
            <p:cNvSpPr/>
            <p:nvPr/>
          </p:nvSpPr>
          <p:spPr>
            <a:xfrm>
              <a:off x="10591394" y="9605314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1" name="object 661"/>
            <p:cNvSpPr/>
            <p:nvPr/>
          </p:nvSpPr>
          <p:spPr>
            <a:xfrm>
              <a:off x="10691648" y="9605314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2" name="object 662"/>
            <p:cNvSpPr/>
            <p:nvPr/>
          </p:nvSpPr>
          <p:spPr>
            <a:xfrm>
              <a:off x="10791914" y="960531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3" name="object 663"/>
            <p:cNvSpPr/>
            <p:nvPr/>
          </p:nvSpPr>
          <p:spPr>
            <a:xfrm>
              <a:off x="10842042" y="960531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4" name="object 664"/>
            <p:cNvSpPr/>
            <p:nvPr/>
          </p:nvSpPr>
          <p:spPr>
            <a:xfrm>
              <a:off x="10541269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5" name="object 665"/>
            <p:cNvSpPr/>
            <p:nvPr/>
          </p:nvSpPr>
          <p:spPr>
            <a:xfrm>
              <a:off x="10591398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6" name="object 666"/>
            <p:cNvSpPr/>
            <p:nvPr/>
          </p:nvSpPr>
          <p:spPr>
            <a:xfrm>
              <a:off x="10641528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7" name="object 667"/>
            <p:cNvSpPr/>
            <p:nvPr/>
          </p:nvSpPr>
          <p:spPr>
            <a:xfrm>
              <a:off x="10691656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8" name="object 668"/>
            <p:cNvSpPr/>
            <p:nvPr/>
          </p:nvSpPr>
          <p:spPr>
            <a:xfrm>
              <a:off x="10741784" y="965544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9" name="object 669"/>
            <p:cNvSpPr/>
            <p:nvPr/>
          </p:nvSpPr>
          <p:spPr>
            <a:xfrm>
              <a:off x="10791914" y="9655441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39"/>
                  </a:lnTo>
                  <a:lnTo>
                    <a:pt x="50126" y="50139"/>
                  </a:lnTo>
                  <a:lnTo>
                    <a:pt x="100253" y="50139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0" name="object 670"/>
            <p:cNvSpPr/>
            <p:nvPr/>
          </p:nvSpPr>
          <p:spPr>
            <a:xfrm>
              <a:off x="10541269" y="970556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1" name="object 671"/>
            <p:cNvSpPr/>
            <p:nvPr/>
          </p:nvSpPr>
          <p:spPr>
            <a:xfrm>
              <a:off x="10591394" y="9705581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2" name="object 672"/>
            <p:cNvSpPr/>
            <p:nvPr/>
          </p:nvSpPr>
          <p:spPr>
            <a:xfrm>
              <a:off x="10691656" y="970556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79AB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3" name="object 673"/>
            <p:cNvSpPr/>
            <p:nvPr/>
          </p:nvSpPr>
          <p:spPr>
            <a:xfrm>
              <a:off x="10741774" y="9705581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50126" y="0"/>
                  </a:move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50126" y="0"/>
                  </a:lnTo>
                  <a:close/>
                </a:path>
                <a:path w="100329" h="50165">
                  <a:moveTo>
                    <a:pt x="100266" y="0"/>
                  </a:moveTo>
                  <a:lnTo>
                    <a:pt x="50139" y="0"/>
                  </a:lnTo>
                  <a:lnTo>
                    <a:pt x="50139" y="50126"/>
                  </a:lnTo>
                  <a:lnTo>
                    <a:pt x="100266" y="50126"/>
                  </a:lnTo>
                  <a:lnTo>
                    <a:pt x="100266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4" name="object 674"/>
            <p:cNvSpPr/>
            <p:nvPr/>
          </p:nvSpPr>
          <p:spPr>
            <a:xfrm>
              <a:off x="10541267" y="9705581"/>
              <a:ext cx="351155" cy="100330"/>
            </a:xfrm>
            <a:custGeom>
              <a:avLst/>
              <a:gdLst/>
              <a:ahLst/>
              <a:cxnLst/>
              <a:rect l="l" t="t" r="r" b="b"/>
              <a:pathLst>
                <a:path w="351154" h="100329">
                  <a:moveTo>
                    <a:pt x="50126" y="50126"/>
                  </a:moveTo>
                  <a:lnTo>
                    <a:pt x="0" y="50126"/>
                  </a:lnTo>
                  <a:lnTo>
                    <a:pt x="0" y="100253"/>
                  </a:lnTo>
                  <a:lnTo>
                    <a:pt x="50126" y="100253"/>
                  </a:lnTo>
                  <a:lnTo>
                    <a:pt x="50126" y="50126"/>
                  </a:lnTo>
                  <a:close/>
                </a:path>
                <a:path w="351154" h="100329">
                  <a:moveTo>
                    <a:pt x="350901" y="0"/>
                  </a:moveTo>
                  <a:lnTo>
                    <a:pt x="300774" y="0"/>
                  </a:lnTo>
                  <a:lnTo>
                    <a:pt x="300774" y="50126"/>
                  </a:lnTo>
                  <a:lnTo>
                    <a:pt x="350901" y="50126"/>
                  </a:lnTo>
                  <a:lnTo>
                    <a:pt x="350901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5" name="object 675"/>
            <p:cNvSpPr/>
            <p:nvPr/>
          </p:nvSpPr>
          <p:spPr>
            <a:xfrm>
              <a:off x="10591394" y="9755708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200507" y="0"/>
                  </a:moveTo>
                  <a:lnTo>
                    <a:pt x="150380" y="0"/>
                  </a:ln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200507" y="50126"/>
                  </a:lnTo>
                  <a:lnTo>
                    <a:pt x="200507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6" name="object 676"/>
            <p:cNvSpPr/>
            <p:nvPr/>
          </p:nvSpPr>
          <p:spPr>
            <a:xfrm>
              <a:off x="10791914" y="9755708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7" name="object 677"/>
            <p:cNvSpPr/>
            <p:nvPr/>
          </p:nvSpPr>
          <p:spPr>
            <a:xfrm>
              <a:off x="7148361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8" name="object 678"/>
            <p:cNvSpPr/>
            <p:nvPr/>
          </p:nvSpPr>
          <p:spPr>
            <a:xfrm>
              <a:off x="7192470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9" name="object 679"/>
            <p:cNvSpPr/>
            <p:nvPr/>
          </p:nvSpPr>
          <p:spPr>
            <a:xfrm>
              <a:off x="7236579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0" name="object 680"/>
            <p:cNvSpPr/>
            <p:nvPr/>
          </p:nvSpPr>
          <p:spPr>
            <a:xfrm>
              <a:off x="7280685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1" name="object 681"/>
            <p:cNvSpPr/>
            <p:nvPr/>
          </p:nvSpPr>
          <p:spPr>
            <a:xfrm>
              <a:off x="7324795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2" name="object 682"/>
            <p:cNvSpPr/>
            <p:nvPr/>
          </p:nvSpPr>
          <p:spPr>
            <a:xfrm>
              <a:off x="7368904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3" name="object 683"/>
            <p:cNvSpPr/>
            <p:nvPr/>
          </p:nvSpPr>
          <p:spPr>
            <a:xfrm>
              <a:off x="7413010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4" name="object 684"/>
            <p:cNvSpPr/>
            <p:nvPr/>
          </p:nvSpPr>
          <p:spPr>
            <a:xfrm>
              <a:off x="7457120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5" name="object 685"/>
            <p:cNvSpPr/>
            <p:nvPr/>
          </p:nvSpPr>
          <p:spPr>
            <a:xfrm>
              <a:off x="7501228" y="945502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6" name="object 686"/>
            <p:cNvSpPr/>
            <p:nvPr/>
          </p:nvSpPr>
          <p:spPr>
            <a:xfrm>
              <a:off x="7145802" y="98104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7" name="object 687"/>
            <p:cNvSpPr/>
            <p:nvPr/>
          </p:nvSpPr>
          <p:spPr>
            <a:xfrm>
              <a:off x="7145802" y="976631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8" name="object 688"/>
            <p:cNvSpPr/>
            <p:nvPr/>
          </p:nvSpPr>
          <p:spPr>
            <a:xfrm>
              <a:off x="7145802" y="972219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9" name="object 689"/>
            <p:cNvSpPr/>
            <p:nvPr/>
          </p:nvSpPr>
          <p:spPr>
            <a:xfrm>
              <a:off x="7145802" y="967807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0" name="object 690"/>
            <p:cNvSpPr/>
            <p:nvPr/>
          </p:nvSpPr>
          <p:spPr>
            <a:xfrm>
              <a:off x="7145802" y="96339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1" name="object 691"/>
            <p:cNvSpPr/>
            <p:nvPr/>
          </p:nvSpPr>
          <p:spPr>
            <a:xfrm>
              <a:off x="7145802" y="958981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2" name="object 692"/>
            <p:cNvSpPr/>
            <p:nvPr/>
          </p:nvSpPr>
          <p:spPr>
            <a:xfrm>
              <a:off x="7145802" y="954569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3" name="object 693"/>
            <p:cNvSpPr/>
            <p:nvPr/>
          </p:nvSpPr>
          <p:spPr>
            <a:xfrm>
              <a:off x="7145802" y="95015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4" name="object 694"/>
            <p:cNvSpPr/>
            <p:nvPr/>
          </p:nvSpPr>
          <p:spPr>
            <a:xfrm>
              <a:off x="7145802" y="945743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95" name="object 6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0360" y="9588844"/>
              <a:ext cx="191967" cy="162259"/>
            </a:xfrm>
            <a:prstGeom prst="rect">
              <a:avLst/>
            </a:prstGeom>
          </p:spPr>
        </p:pic>
      </p:grpSp>
      <p:grpSp>
        <p:nvGrpSpPr>
          <p:cNvPr id="696" name="object 696"/>
          <p:cNvGrpSpPr/>
          <p:nvPr/>
        </p:nvGrpSpPr>
        <p:grpSpPr>
          <a:xfrm>
            <a:off x="8356640" y="6286734"/>
            <a:ext cx="223087" cy="223087"/>
            <a:chOff x="10543414" y="9895785"/>
            <a:chExt cx="351155" cy="351155"/>
          </a:xfrm>
        </p:grpSpPr>
        <p:sp>
          <p:nvSpPr>
            <p:cNvPr id="697" name="object 697"/>
            <p:cNvSpPr/>
            <p:nvPr/>
          </p:nvSpPr>
          <p:spPr>
            <a:xfrm>
              <a:off x="10543413" y="9895789"/>
              <a:ext cx="351155" cy="150495"/>
            </a:xfrm>
            <a:custGeom>
              <a:avLst/>
              <a:gdLst/>
              <a:ahLst/>
              <a:cxnLst/>
              <a:rect l="l" t="t" r="r" b="b"/>
              <a:pathLst>
                <a:path w="351154" h="150495">
                  <a:moveTo>
                    <a:pt x="50126" y="100266"/>
                  </a:moveTo>
                  <a:lnTo>
                    <a:pt x="0" y="100266"/>
                  </a:lnTo>
                  <a:lnTo>
                    <a:pt x="0" y="150393"/>
                  </a:lnTo>
                  <a:lnTo>
                    <a:pt x="50126" y="150393"/>
                  </a:lnTo>
                  <a:lnTo>
                    <a:pt x="50126" y="100266"/>
                  </a:lnTo>
                  <a:close/>
                </a:path>
                <a:path w="351154" h="150495">
                  <a:moveTo>
                    <a:pt x="300761" y="0"/>
                  </a:moveTo>
                  <a:lnTo>
                    <a:pt x="300761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0" y="100253"/>
                  </a:lnTo>
                  <a:lnTo>
                    <a:pt x="50126" y="100253"/>
                  </a:lnTo>
                  <a:lnTo>
                    <a:pt x="100253" y="100253"/>
                  </a:lnTo>
                  <a:lnTo>
                    <a:pt x="150380" y="100253"/>
                  </a:lnTo>
                  <a:lnTo>
                    <a:pt x="200507" y="100253"/>
                  </a:lnTo>
                  <a:lnTo>
                    <a:pt x="250634" y="100253"/>
                  </a:lnTo>
                  <a:lnTo>
                    <a:pt x="300761" y="100253"/>
                  </a:lnTo>
                  <a:lnTo>
                    <a:pt x="300761" y="50126"/>
                  </a:lnTo>
                  <a:lnTo>
                    <a:pt x="300761" y="0"/>
                  </a:lnTo>
                  <a:close/>
                </a:path>
                <a:path w="351154" h="150495">
                  <a:moveTo>
                    <a:pt x="350901" y="0"/>
                  </a:moveTo>
                  <a:lnTo>
                    <a:pt x="300774" y="0"/>
                  </a:lnTo>
                  <a:lnTo>
                    <a:pt x="300774" y="50126"/>
                  </a:lnTo>
                  <a:lnTo>
                    <a:pt x="300774" y="100253"/>
                  </a:lnTo>
                  <a:lnTo>
                    <a:pt x="350901" y="100253"/>
                  </a:lnTo>
                  <a:lnTo>
                    <a:pt x="350901" y="50126"/>
                  </a:lnTo>
                  <a:lnTo>
                    <a:pt x="350901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8" name="object 698"/>
            <p:cNvSpPr/>
            <p:nvPr/>
          </p:nvSpPr>
          <p:spPr>
            <a:xfrm>
              <a:off x="10593540" y="9996055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9BC3E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9" name="object 699"/>
            <p:cNvSpPr/>
            <p:nvPr/>
          </p:nvSpPr>
          <p:spPr>
            <a:xfrm>
              <a:off x="10693794" y="9996055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0" name="object 700"/>
            <p:cNvSpPr/>
            <p:nvPr/>
          </p:nvSpPr>
          <p:spPr>
            <a:xfrm>
              <a:off x="10794048" y="9996055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50126" y="0"/>
                  </a:move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50126" y="0"/>
                  </a:lnTo>
                  <a:close/>
                </a:path>
                <a:path w="100329" h="50165">
                  <a:moveTo>
                    <a:pt x="100266" y="0"/>
                  </a:moveTo>
                  <a:lnTo>
                    <a:pt x="50139" y="0"/>
                  </a:lnTo>
                  <a:lnTo>
                    <a:pt x="50139" y="50126"/>
                  </a:lnTo>
                  <a:lnTo>
                    <a:pt x="100266" y="50126"/>
                  </a:lnTo>
                  <a:lnTo>
                    <a:pt x="100266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1" name="object 701"/>
            <p:cNvSpPr/>
            <p:nvPr/>
          </p:nvSpPr>
          <p:spPr>
            <a:xfrm>
              <a:off x="10543414" y="1004617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2" name="object 702"/>
            <p:cNvSpPr/>
            <p:nvPr/>
          </p:nvSpPr>
          <p:spPr>
            <a:xfrm>
              <a:off x="10593540" y="10046182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9BC3E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3" name="object 703"/>
            <p:cNvSpPr/>
            <p:nvPr/>
          </p:nvSpPr>
          <p:spPr>
            <a:xfrm>
              <a:off x="10693794" y="10046182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4" name="object 704"/>
            <p:cNvSpPr/>
            <p:nvPr/>
          </p:nvSpPr>
          <p:spPr>
            <a:xfrm>
              <a:off x="10794048" y="10046182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50126" y="0"/>
                  </a:move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50126" y="0"/>
                  </a:lnTo>
                  <a:close/>
                </a:path>
                <a:path w="100329" h="50165">
                  <a:moveTo>
                    <a:pt x="100266" y="0"/>
                  </a:moveTo>
                  <a:lnTo>
                    <a:pt x="50139" y="0"/>
                  </a:lnTo>
                  <a:lnTo>
                    <a:pt x="50139" y="50126"/>
                  </a:lnTo>
                  <a:lnTo>
                    <a:pt x="100266" y="50126"/>
                  </a:lnTo>
                  <a:lnTo>
                    <a:pt x="100266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5" name="object 705"/>
            <p:cNvSpPr/>
            <p:nvPr/>
          </p:nvSpPr>
          <p:spPr>
            <a:xfrm>
              <a:off x="10543414" y="10096300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6" name="object 706"/>
            <p:cNvSpPr/>
            <p:nvPr/>
          </p:nvSpPr>
          <p:spPr>
            <a:xfrm>
              <a:off x="10593540" y="10096309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7" name="object 707"/>
            <p:cNvSpPr/>
            <p:nvPr/>
          </p:nvSpPr>
          <p:spPr>
            <a:xfrm>
              <a:off x="10693794" y="10096309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150380" y="0"/>
                  </a:move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150380" y="0"/>
                  </a:lnTo>
                  <a:close/>
                </a:path>
                <a:path w="200659" h="50165">
                  <a:moveTo>
                    <a:pt x="200520" y="0"/>
                  </a:moveTo>
                  <a:lnTo>
                    <a:pt x="150393" y="0"/>
                  </a:lnTo>
                  <a:lnTo>
                    <a:pt x="150393" y="50126"/>
                  </a:lnTo>
                  <a:lnTo>
                    <a:pt x="200520" y="50126"/>
                  </a:lnTo>
                  <a:lnTo>
                    <a:pt x="20052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8" name="object 708"/>
            <p:cNvSpPr/>
            <p:nvPr/>
          </p:nvSpPr>
          <p:spPr>
            <a:xfrm>
              <a:off x="10543414" y="1014642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9" name="object 709"/>
            <p:cNvSpPr/>
            <p:nvPr/>
          </p:nvSpPr>
          <p:spPr>
            <a:xfrm>
              <a:off x="10593540" y="10146436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100253" y="0"/>
                  </a:move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00253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0" name="object 710"/>
            <p:cNvSpPr/>
            <p:nvPr/>
          </p:nvSpPr>
          <p:spPr>
            <a:xfrm>
              <a:off x="10693794" y="10146436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150380" y="0"/>
                  </a:move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150380" y="0"/>
                  </a:lnTo>
                  <a:close/>
                </a:path>
                <a:path w="200659" h="50165">
                  <a:moveTo>
                    <a:pt x="200520" y="0"/>
                  </a:moveTo>
                  <a:lnTo>
                    <a:pt x="150393" y="0"/>
                  </a:lnTo>
                  <a:lnTo>
                    <a:pt x="150393" y="50126"/>
                  </a:lnTo>
                  <a:lnTo>
                    <a:pt x="200520" y="50126"/>
                  </a:lnTo>
                  <a:lnTo>
                    <a:pt x="200520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1" name="object 711"/>
            <p:cNvSpPr/>
            <p:nvPr/>
          </p:nvSpPr>
          <p:spPr>
            <a:xfrm>
              <a:off x="10543414" y="10196558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50128" y="0"/>
                  </a:moveTo>
                  <a:lnTo>
                    <a:pt x="0" y="0"/>
                  </a:lnTo>
                  <a:lnTo>
                    <a:pt x="0" y="50128"/>
                  </a:lnTo>
                  <a:lnTo>
                    <a:pt x="50128" y="50128"/>
                  </a:lnTo>
                  <a:lnTo>
                    <a:pt x="5012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2" name="object 712"/>
            <p:cNvSpPr/>
            <p:nvPr/>
          </p:nvSpPr>
          <p:spPr>
            <a:xfrm>
              <a:off x="10593540" y="10196563"/>
              <a:ext cx="200660" cy="50165"/>
            </a:xfrm>
            <a:custGeom>
              <a:avLst/>
              <a:gdLst/>
              <a:ahLst/>
              <a:cxnLst/>
              <a:rect l="l" t="t" r="r" b="b"/>
              <a:pathLst>
                <a:path w="200659" h="50165">
                  <a:moveTo>
                    <a:pt x="200507" y="0"/>
                  </a:moveTo>
                  <a:lnTo>
                    <a:pt x="150380" y="0"/>
                  </a:lnTo>
                  <a:lnTo>
                    <a:pt x="100253" y="0"/>
                  </a:lnTo>
                  <a:lnTo>
                    <a:pt x="50126" y="0"/>
                  </a:ln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100253" y="50126"/>
                  </a:lnTo>
                  <a:lnTo>
                    <a:pt x="150380" y="50126"/>
                  </a:lnTo>
                  <a:lnTo>
                    <a:pt x="200507" y="50126"/>
                  </a:lnTo>
                  <a:lnTo>
                    <a:pt x="200507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3" name="object 713"/>
            <p:cNvSpPr/>
            <p:nvPr/>
          </p:nvSpPr>
          <p:spPr>
            <a:xfrm>
              <a:off x="10794048" y="10196563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5">
                  <a:moveTo>
                    <a:pt x="50126" y="0"/>
                  </a:moveTo>
                  <a:lnTo>
                    <a:pt x="0" y="0"/>
                  </a:lnTo>
                  <a:lnTo>
                    <a:pt x="0" y="50126"/>
                  </a:lnTo>
                  <a:lnTo>
                    <a:pt x="50126" y="50126"/>
                  </a:lnTo>
                  <a:lnTo>
                    <a:pt x="50126" y="0"/>
                  </a:lnTo>
                  <a:close/>
                </a:path>
                <a:path w="100329" h="50165">
                  <a:moveTo>
                    <a:pt x="100266" y="0"/>
                  </a:moveTo>
                  <a:lnTo>
                    <a:pt x="50139" y="0"/>
                  </a:lnTo>
                  <a:lnTo>
                    <a:pt x="50139" y="50126"/>
                  </a:lnTo>
                  <a:lnTo>
                    <a:pt x="100266" y="50126"/>
                  </a:lnTo>
                  <a:lnTo>
                    <a:pt x="100266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14" name="object 714"/>
          <p:cNvGrpSpPr/>
          <p:nvPr/>
        </p:nvGrpSpPr>
        <p:grpSpPr>
          <a:xfrm>
            <a:off x="6200985" y="6014163"/>
            <a:ext cx="222683" cy="217036"/>
            <a:chOff x="7150254" y="9466738"/>
            <a:chExt cx="350520" cy="341630"/>
          </a:xfrm>
        </p:grpSpPr>
        <p:sp>
          <p:nvSpPr>
            <p:cNvPr id="715" name="object 715"/>
            <p:cNvSpPr/>
            <p:nvPr/>
          </p:nvSpPr>
          <p:spPr>
            <a:xfrm>
              <a:off x="7169271" y="9528181"/>
              <a:ext cx="302260" cy="254000"/>
            </a:xfrm>
            <a:custGeom>
              <a:avLst/>
              <a:gdLst/>
              <a:ahLst/>
              <a:cxnLst/>
              <a:rect l="l" t="t" r="r" b="b"/>
              <a:pathLst>
                <a:path w="302259" h="254000">
                  <a:moveTo>
                    <a:pt x="49404" y="22200"/>
                  </a:moveTo>
                  <a:lnTo>
                    <a:pt x="37138" y="29881"/>
                  </a:lnTo>
                  <a:lnTo>
                    <a:pt x="24767" y="37173"/>
                  </a:lnTo>
                  <a:lnTo>
                    <a:pt x="13607" y="45868"/>
                  </a:lnTo>
                  <a:lnTo>
                    <a:pt x="4971" y="57757"/>
                  </a:lnTo>
                  <a:lnTo>
                    <a:pt x="0" y="76709"/>
                  </a:lnTo>
                  <a:lnTo>
                    <a:pt x="1367" y="96671"/>
                  </a:lnTo>
                  <a:lnTo>
                    <a:pt x="6535" y="117072"/>
                  </a:lnTo>
                  <a:lnTo>
                    <a:pt x="12967" y="137341"/>
                  </a:lnTo>
                  <a:lnTo>
                    <a:pt x="21172" y="167107"/>
                  </a:lnTo>
                  <a:lnTo>
                    <a:pt x="41786" y="222745"/>
                  </a:lnTo>
                  <a:lnTo>
                    <a:pt x="82239" y="252554"/>
                  </a:lnTo>
                  <a:lnTo>
                    <a:pt x="105951" y="253735"/>
                  </a:lnTo>
                  <a:lnTo>
                    <a:pt x="130431" y="249486"/>
                  </a:lnTo>
                  <a:lnTo>
                    <a:pt x="180536" y="234771"/>
                  </a:lnTo>
                  <a:lnTo>
                    <a:pt x="224674" y="208233"/>
                  </a:lnTo>
                  <a:lnTo>
                    <a:pt x="242467" y="165190"/>
                  </a:lnTo>
                  <a:lnTo>
                    <a:pt x="243404" y="143338"/>
                  </a:lnTo>
                  <a:lnTo>
                    <a:pt x="245565" y="122021"/>
                  </a:lnTo>
                  <a:lnTo>
                    <a:pt x="253514" y="102519"/>
                  </a:lnTo>
                  <a:lnTo>
                    <a:pt x="263459" y="91373"/>
                  </a:lnTo>
                  <a:lnTo>
                    <a:pt x="275282" y="81434"/>
                  </a:lnTo>
                  <a:lnTo>
                    <a:pt x="286881" y="71320"/>
                  </a:lnTo>
                  <a:lnTo>
                    <a:pt x="296156" y="59653"/>
                  </a:lnTo>
                  <a:lnTo>
                    <a:pt x="301002" y="47687"/>
                  </a:lnTo>
                  <a:lnTo>
                    <a:pt x="301916" y="35611"/>
                  </a:lnTo>
                  <a:lnTo>
                    <a:pt x="298734" y="23859"/>
                  </a:lnTo>
                  <a:lnTo>
                    <a:pt x="291294" y="12865"/>
                  </a:lnTo>
                  <a:lnTo>
                    <a:pt x="270306" y="216"/>
                  </a:lnTo>
                  <a:lnTo>
                    <a:pt x="245502" y="0"/>
                  </a:lnTo>
                  <a:lnTo>
                    <a:pt x="219289" y="9149"/>
                  </a:lnTo>
                  <a:lnTo>
                    <a:pt x="178233" y="37314"/>
                  </a:lnTo>
                  <a:lnTo>
                    <a:pt x="154790" y="68178"/>
                  </a:lnTo>
                  <a:lnTo>
                    <a:pt x="150917" y="95490"/>
                  </a:lnTo>
                  <a:lnTo>
                    <a:pt x="152260" y="105296"/>
                  </a:lnTo>
                  <a:lnTo>
                    <a:pt x="145110" y="109850"/>
                  </a:lnTo>
                  <a:lnTo>
                    <a:pt x="134069" y="110723"/>
                  </a:lnTo>
                  <a:lnTo>
                    <a:pt x="126200" y="100264"/>
                  </a:lnTo>
                  <a:lnTo>
                    <a:pt x="122697" y="82224"/>
                  </a:lnTo>
                  <a:lnTo>
                    <a:pt x="124755" y="60355"/>
                  </a:lnTo>
                  <a:lnTo>
                    <a:pt x="125240" y="38331"/>
                  </a:lnTo>
                  <a:lnTo>
                    <a:pt x="117527" y="19334"/>
                  </a:lnTo>
                  <a:lnTo>
                    <a:pt x="103631" y="6116"/>
                  </a:lnTo>
                  <a:lnTo>
                    <a:pt x="85568" y="1425"/>
                  </a:lnTo>
                  <a:lnTo>
                    <a:pt x="75686" y="3632"/>
                  </a:lnTo>
                  <a:lnTo>
                    <a:pt x="66660" y="8776"/>
                  </a:lnTo>
                  <a:lnTo>
                    <a:pt x="58046" y="15439"/>
                  </a:lnTo>
                  <a:lnTo>
                    <a:pt x="49404" y="22200"/>
                  </a:lnTo>
                  <a:close/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6" name="object 716"/>
            <p:cNvSpPr/>
            <p:nvPr/>
          </p:nvSpPr>
          <p:spPr>
            <a:xfrm>
              <a:off x="7156604" y="9473088"/>
              <a:ext cx="337820" cy="328930"/>
            </a:xfrm>
            <a:custGeom>
              <a:avLst/>
              <a:gdLst/>
              <a:ahLst/>
              <a:cxnLst/>
              <a:rect l="l" t="t" r="r" b="b"/>
              <a:pathLst>
                <a:path w="337820" h="328929">
                  <a:moveTo>
                    <a:pt x="47974" y="27193"/>
                  </a:moveTo>
                  <a:lnTo>
                    <a:pt x="15859" y="57317"/>
                  </a:lnTo>
                  <a:lnTo>
                    <a:pt x="1203" y="96379"/>
                  </a:lnTo>
                  <a:lnTo>
                    <a:pt x="0" y="123144"/>
                  </a:lnTo>
                  <a:lnTo>
                    <a:pt x="2467" y="150597"/>
                  </a:lnTo>
                  <a:lnTo>
                    <a:pt x="13534" y="217882"/>
                  </a:lnTo>
                  <a:lnTo>
                    <a:pt x="23049" y="256574"/>
                  </a:lnTo>
                  <a:lnTo>
                    <a:pt x="60198" y="316060"/>
                  </a:lnTo>
                  <a:lnTo>
                    <a:pt x="112330" y="328853"/>
                  </a:lnTo>
                  <a:lnTo>
                    <a:pt x="139930" y="323671"/>
                  </a:lnTo>
                  <a:lnTo>
                    <a:pt x="197841" y="306958"/>
                  </a:lnTo>
                  <a:lnTo>
                    <a:pt x="251516" y="276255"/>
                  </a:lnTo>
                  <a:lnTo>
                    <a:pt x="275473" y="231248"/>
                  </a:lnTo>
                  <a:lnTo>
                    <a:pt x="279197" y="212253"/>
                  </a:lnTo>
                  <a:lnTo>
                    <a:pt x="282952" y="193317"/>
                  </a:lnTo>
                  <a:lnTo>
                    <a:pt x="288922" y="175225"/>
                  </a:lnTo>
                  <a:lnTo>
                    <a:pt x="298671" y="158404"/>
                  </a:lnTo>
                  <a:lnTo>
                    <a:pt x="310454" y="142795"/>
                  </a:lnTo>
                  <a:lnTo>
                    <a:pt x="322093" y="127109"/>
                  </a:lnTo>
                  <a:lnTo>
                    <a:pt x="331407" y="110057"/>
                  </a:lnTo>
                  <a:lnTo>
                    <a:pt x="337241" y="74318"/>
                  </a:lnTo>
                  <a:lnTo>
                    <a:pt x="327432" y="42490"/>
                  </a:lnTo>
                  <a:lnTo>
                    <a:pt x="305088" y="19833"/>
                  </a:lnTo>
                  <a:lnTo>
                    <a:pt x="273317" y="11605"/>
                  </a:lnTo>
                  <a:lnTo>
                    <a:pt x="257485" y="14318"/>
                  </a:lnTo>
                  <a:lnTo>
                    <a:pt x="242472" y="20056"/>
                  </a:lnTo>
                  <a:lnTo>
                    <a:pt x="227563" y="26251"/>
                  </a:lnTo>
                  <a:lnTo>
                    <a:pt x="212042" y="30334"/>
                  </a:lnTo>
                  <a:lnTo>
                    <a:pt x="180653" y="26438"/>
                  </a:lnTo>
                  <a:lnTo>
                    <a:pt x="150433" y="13043"/>
                  </a:lnTo>
                  <a:lnTo>
                    <a:pt x="120254" y="710"/>
                  </a:lnTo>
                  <a:lnTo>
                    <a:pt x="88988" y="0"/>
                  </a:lnTo>
                  <a:lnTo>
                    <a:pt x="77850" y="4469"/>
                  </a:lnTo>
                  <a:lnTo>
                    <a:pt x="67487" y="11072"/>
                  </a:lnTo>
                  <a:lnTo>
                    <a:pt x="57621" y="18937"/>
                  </a:lnTo>
                  <a:lnTo>
                    <a:pt x="47974" y="27193"/>
                  </a:lnTo>
                  <a:close/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17" name="object 717"/>
          <p:cNvGrpSpPr/>
          <p:nvPr/>
        </p:nvGrpSpPr>
        <p:grpSpPr>
          <a:xfrm>
            <a:off x="8360603" y="2498313"/>
            <a:ext cx="237206" cy="726141"/>
            <a:chOff x="10549652" y="3932530"/>
            <a:chExt cx="373380" cy="1143000"/>
          </a:xfrm>
        </p:grpSpPr>
        <p:sp>
          <p:nvSpPr>
            <p:cNvPr id="718" name="object 718"/>
            <p:cNvSpPr/>
            <p:nvPr/>
          </p:nvSpPr>
          <p:spPr>
            <a:xfrm>
              <a:off x="10558942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9" name="object 719"/>
            <p:cNvSpPr/>
            <p:nvPr/>
          </p:nvSpPr>
          <p:spPr>
            <a:xfrm>
              <a:off x="10603050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0" name="object 720"/>
            <p:cNvSpPr/>
            <p:nvPr/>
          </p:nvSpPr>
          <p:spPr>
            <a:xfrm>
              <a:off x="10647160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1" name="object 721"/>
            <p:cNvSpPr/>
            <p:nvPr/>
          </p:nvSpPr>
          <p:spPr>
            <a:xfrm>
              <a:off x="10691266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2" name="object 722"/>
            <p:cNvSpPr/>
            <p:nvPr/>
          </p:nvSpPr>
          <p:spPr>
            <a:xfrm>
              <a:off x="10735375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3" name="object 723"/>
            <p:cNvSpPr/>
            <p:nvPr/>
          </p:nvSpPr>
          <p:spPr>
            <a:xfrm>
              <a:off x="10779485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4" name="object 724"/>
            <p:cNvSpPr/>
            <p:nvPr/>
          </p:nvSpPr>
          <p:spPr>
            <a:xfrm>
              <a:off x="10823592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5" name="object 725"/>
            <p:cNvSpPr/>
            <p:nvPr/>
          </p:nvSpPr>
          <p:spPr>
            <a:xfrm>
              <a:off x="10867700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6" name="object 726"/>
            <p:cNvSpPr/>
            <p:nvPr/>
          </p:nvSpPr>
          <p:spPr>
            <a:xfrm>
              <a:off x="10911809" y="3932628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7" name="object 727"/>
            <p:cNvSpPr/>
            <p:nvPr/>
          </p:nvSpPr>
          <p:spPr>
            <a:xfrm>
              <a:off x="10556383" y="428804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8" name="object 728"/>
            <p:cNvSpPr/>
            <p:nvPr/>
          </p:nvSpPr>
          <p:spPr>
            <a:xfrm>
              <a:off x="10556383" y="42439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9" name="object 729"/>
            <p:cNvSpPr/>
            <p:nvPr/>
          </p:nvSpPr>
          <p:spPr>
            <a:xfrm>
              <a:off x="10556383" y="41998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0" name="object 730"/>
            <p:cNvSpPr/>
            <p:nvPr/>
          </p:nvSpPr>
          <p:spPr>
            <a:xfrm>
              <a:off x="10556383" y="41556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1" name="object 731"/>
            <p:cNvSpPr/>
            <p:nvPr/>
          </p:nvSpPr>
          <p:spPr>
            <a:xfrm>
              <a:off x="10556383" y="411154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2" name="object 732"/>
            <p:cNvSpPr/>
            <p:nvPr/>
          </p:nvSpPr>
          <p:spPr>
            <a:xfrm>
              <a:off x="10556383" y="406742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3" name="object 733"/>
            <p:cNvSpPr/>
            <p:nvPr/>
          </p:nvSpPr>
          <p:spPr>
            <a:xfrm>
              <a:off x="10556383" y="402329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4" name="object 734"/>
            <p:cNvSpPr/>
            <p:nvPr/>
          </p:nvSpPr>
          <p:spPr>
            <a:xfrm>
              <a:off x="10556383" y="39791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5" name="object 735"/>
            <p:cNvSpPr/>
            <p:nvPr/>
          </p:nvSpPr>
          <p:spPr>
            <a:xfrm>
              <a:off x="10556383" y="393504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6" name="object 736"/>
            <p:cNvSpPr/>
            <p:nvPr/>
          </p:nvSpPr>
          <p:spPr>
            <a:xfrm>
              <a:off x="10553468" y="3996966"/>
              <a:ext cx="358140" cy="290830"/>
            </a:xfrm>
            <a:custGeom>
              <a:avLst/>
              <a:gdLst/>
              <a:ahLst/>
              <a:cxnLst/>
              <a:rect l="l" t="t" r="r" b="b"/>
              <a:pathLst>
                <a:path w="358140" h="290829">
                  <a:moveTo>
                    <a:pt x="89696" y="146295"/>
                  </a:moveTo>
                  <a:lnTo>
                    <a:pt x="76069" y="166330"/>
                  </a:lnTo>
                  <a:lnTo>
                    <a:pt x="59330" y="189958"/>
                  </a:lnTo>
                  <a:lnTo>
                    <a:pt x="34805" y="206159"/>
                  </a:lnTo>
                  <a:lnTo>
                    <a:pt x="0" y="221691"/>
                  </a:lnTo>
                  <a:lnTo>
                    <a:pt x="1960" y="289086"/>
                  </a:lnTo>
                  <a:lnTo>
                    <a:pt x="355596" y="290323"/>
                  </a:lnTo>
                  <a:lnTo>
                    <a:pt x="357348" y="181079"/>
                  </a:lnTo>
                  <a:lnTo>
                    <a:pt x="106545" y="181079"/>
                  </a:lnTo>
                  <a:lnTo>
                    <a:pt x="89696" y="146295"/>
                  </a:lnTo>
                  <a:close/>
                </a:path>
                <a:path w="358140" h="290829">
                  <a:moveTo>
                    <a:pt x="173661" y="96239"/>
                  </a:moveTo>
                  <a:lnTo>
                    <a:pt x="153370" y="139677"/>
                  </a:lnTo>
                  <a:lnTo>
                    <a:pt x="133609" y="164297"/>
                  </a:lnTo>
                  <a:lnTo>
                    <a:pt x="106545" y="181079"/>
                  </a:lnTo>
                  <a:lnTo>
                    <a:pt x="357348" y="181079"/>
                  </a:lnTo>
                  <a:lnTo>
                    <a:pt x="357906" y="146295"/>
                  </a:lnTo>
                  <a:lnTo>
                    <a:pt x="357950" y="143531"/>
                  </a:lnTo>
                  <a:lnTo>
                    <a:pt x="343839" y="120412"/>
                  </a:lnTo>
                  <a:lnTo>
                    <a:pt x="201932" y="120412"/>
                  </a:lnTo>
                  <a:lnTo>
                    <a:pt x="173661" y="96239"/>
                  </a:lnTo>
                  <a:close/>
                </a:path>
                <a:path w="358140" h="290829">
                  <a:moveTo>
                    <a:pt x="256598" y="0"/>
                  </a:moveTo>
                  <a:lnTo>
                    <a:pt x="239958" y="43103"/>
                  </a:lnTo>
                  <a:lnTo>
                    <a:pt x="219668" y="88131"/>
                  </a:lnTo>
                  <a:lnTo>
                    <a:pt x="201932" y="120412"/>
                  </a:lnTo>
                  <a:lnTo>
                    <a:pt x="343839" y="120412"/>
                  </a:lnTo>
                  <a:lnTo>
                    <a:pt x="327225" y="93195"/>
                  </a:lnTo>
                  <a:lnTo>
                    <a:pt x="307692" y="50598"/>
                  </a:lnTo>
                  <a:lnTo>
                    <a:pt x="278664" y="50598"/>
                  </a:lnTo>
                  <a:lnTo>
                    <a:pt x="256598" y="0"/>
                  </a:lnTo>
                  <a:close/>
                </a:path>
                <a:path w="358140" h="290829">
                  <a:moveTo>
                    <a:pt x="303283" y="40982"/>
                  </a:moveTo>
                  <a:lnTo>
                    <a:pt x="278664" y="50598"/>
                  </a:lnTo>
                  <a:lnTo>
                    <a:pt x="307692" y="50598"/>
                  </a:lnTo>
                  <a:lnTo>
                    <a:pt x="303283" y="40982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7" name="object 737"/>
            <p:cNvSpPr/>
            <p:nvPr/>
          </p:nvSpPr>
          <p:spPr>
            <a:xfrm>
              <a:off x="10558942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8" name="object 738"/>
            <p:cNvSpPr/>
            <p:nvPr/>
          </p:nvSpPr>
          <p:spPr>
            <a:xfrm>
              <a:off x="10603050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9" name="object 739"/>
            <p:cNvSpPr/>
            <p:nvPr/>
          </p:nvSpPr>
          <p:spPr>
            <a:xfrm>
              <a:off x="10647160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0" name="object 740"/>
            <p:cNvSpPr/>
            <p:nvPr/>
          </p:nvSpPr>
          <p:spPr>
            <a:xfrm>
              <a:off x="10691266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1" name="object 741"/>
            <p:cNvSpPr/>
            <p:nvPr/>
          </p:nvSpPr>
          <p:spPr>
            <a:xfrm>
              <a:off x="10735375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2" name="object 742"/>
            <p:cNvSpPr/>
            <p:nvPr/>
          </p:nvSpPr>
          <p:spPr>
            <a:xfrm>
              <a:off x="10779485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3" name="object 743"/>
            <p:cNvSpPr/>
            <p:nvPr/>
          </p:nvSpPr>
          <p:spPr>
            <a:xfrm>
              <a:off x="10823592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4" name="object 744"/>
            <p:cNvSpPr/>
            <p:nvPr/>
          </p:nvSpPr>
          <p:spPr>
            <a:xfrm>
              <a:off x="10867700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5" name="object 745"/>
            <p:cNvSpPr/>
            <p:nvPr/>
          </p:nvSpPr>
          <p:spPr>
            <a:xfrm>
              <a:off x="10911809" y="4329167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6" name="object 746"/>
            <p:cNvSpPr/>
            <p:nvPr/>
          </p:nvSpPr>
          <p:spPr>
            <a:xfrm>
              <a:off x="10556383" y="468458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7" name="object 747"/>
            <p:cNvSpPr/>
            <p:nvPr/>
          </p:nvSpPr>
          <p:spPr>
            <a:xfrm>
              <a:off x="10556383" y="464046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8" name="object 748"/>
            <p:cNvSpPr/>
            <p:nvPr/>
          </p:nvSpPr>
          <p:spPr>
            <a:xfrm>
              <a:off x="10556383" y="45963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9" name="object 749"/>
            <p:cNvSpPr/>
            <p:nvPr/>
          </p:nvSpPr>
          <p:spPr>
            <a:xfrm>
              <a:off x="10556383" y="455221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0" name="object 750"/>
            <p:cNvSpPr/>
            <p:nvPr/>
          </p:nvSpPr>
          <p:spPr>
            <a:xfrm>
              <a:off x="10556383" y="45080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1" name="object 751"/>
            <p:cNvSpPr/>
            <p:nvPr/>
          </p:nvSpPr>
          <p:spPr>
            <a:xfrm>
              <a:off x="10556383" y="44639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2" name="object 752"/>
            <p:cNvSpPr/>
            <p:nvPr/>
          </p:nvSpPr>
          <p:spPr>
            <a:xfrm>
              <a:off x="10556383" y="44198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3" name="object 753"/>
            <p:cNvSpPr/>
            <p:nvPr/>
          </p:nvSpPr>
          <p:spPr>
            <a:xfrm>
              <a:off x="10556383" y="43757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4" name="object 754"/>
            <p:cNvSpPr/>
            <p:nvPr/>
          </p:nvSpPr>
          <p:spPr>
            <a:xfrm>
              <a:off x="10556383" y="43315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5" name="object 755"/>
            <p:cNvSpPr/>
            <p:nvPr/>
          </p:nvSpPr>
          <p:spPr>
            <a:xfrm>
              <a:off x="10556002" y="4401356"/>
              <a:ext cx="360680" cy="224154"/>
            </a:xfrm>
            <a:custGeom>
              <a:avLst/>
              <a:gdLst/>
              <a:ahLst/>
              <a:cxnLst/>
              <a:rect l="l" t="t" r="r" b="b"/>
              <a:pathLst>
                <a:path w="360679" h="224154">
                  <a:moveTo>
                    <a:pt x="0" y="223583"/>
                  </a:moveTo>
                  <a:lnTo>
                    <a:pt x="35101" y="207918"/>
                  </a:lnTo>
                  <a:lnTo>
                    <a:pt x="76718" y="167750"/>
                  </a:lnTo>
                  <a:lnTo>
                    <a:pt x="81299" y="161014"/>
                  </a:lnTo>
                  <a:lnTo>
                    <a:pt x="83590" y="157646"/>
                  </a:lnTo>
                  <a:lnTo>
                    <a:pt x="85880" y="154279"/>
                  </a:lnTo>
                  <a:lnTo>
                    <a:pt x="88171" y="150911"/>
                  </a:lnTo>
                  <a:lnTo>
                    <a:pt x="90461" y="147543"/>
                  </a:lnTo>
                  <a:lnTo>
                    <a:pt x="93293" y="153390"/>
                  </a:lnTo>
                  <a:lnTo>
                    <a:pt x="96125" y="159237"/>
                  </a:lnTo>
                  <a:lnTo>
                    <a:pt x="98958" y="165083"/>
                  </a:lnTo>
                  <a:lnTo>
                    <a:pt x="101790" y="170930"/>
                  </a:lnTo>
                  <a:lnTo>
                    <a:pt x="104622" y="176777"/>
                  </a:lnTo>
                  <a:lnTo>
                    <a:pt x="107454" y="182624"/>
                  </a:lnTo>
                  <a:lnTo>
                    <a:pt x="134749" y="165698"/>
                  </a:lnTo>
                  <a:lnTo>
                    <a:pt x="154679" y="140868"/>
                  </a:lnTo>
                  <a:lnTo>
                    <a:pt x="175143" y="97060"/>
                  </a:lnTo>
                  <a:lnTo>
                    <a:pt x="203655" y="121440"/>
                  </a:lnTo>
                  <a:lnTo>
                    <a:pt x="221543" y="88883"/>
                  </a:lnTo>
                  <a:lnTo>
                    <a:pt x="242006" y="43471"/>
                  </a:lnTo>
                  <a:lnTo>
                    <a:pt x="258788" y="0"/>
                  </a:lnTo>
                  <a:lnTo>
                    <a:pt x="281042" y="51028"/>
                  </a:lnTo>
                  <a:lnTo>
                    <a:pt x="305872" y="41331"/>
                  </a:lnTo>
                  <a:lnTo>
                    <a:pt x="330018" y="93989"/>
                  </a:lnTo>
                  <a:lnTo>
                    <a:pt x="360321" y="140601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6" name="object 756"/>
            <p:cNvSpPr/>
            <p:nvPr/>
          </p:nvSpPr>
          <p:spPr>
            <a:xfrm>
              <a:off x="10558942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7" name="object 757"/>
            <p:cNvSpPr/>
            <p:nvPr/>
          </p:nvSpPr>
          <p:spPr>
            <a:xfrm>
              <a:off x="10603050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8" name="object 758"/>
            <p:cNvSpPr/>
            <p:nvPr/>
          </p:nvSpPr>
          <p:spPr>
            <a:xfrm>
              <a:off x="10647160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9" name="object 759"/>
            <p:cNvSpPr/>
            <p:nvPr/>
          </p:nvSpPr>
          <p:spPr>
            <a:xfrm>
              <a:off x="10691267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0" name="object 760"/>
            <p:cNvSpPr/>
            <p:nvPr/>
          </p:nvSpPr>
          <p:spPr>
            <a:xfrm>
              <a:off x="10735375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1" name="object 761"/>
            <p:cNvSpPr/>
            <p:nvPr/>
          </p:nvSpPr>
          <p:spPr>
            <a:xfrm>
              <a:off x="10779485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2" name="object 762"/>
            <p:cNvSpPr/>
            <p:nvPr/>
          </p:nvSpPr>
          <p:spPr>
            <a:xfrm>
              <a:off x="10823592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3" name="object 763"/>
            <p:cNvSpPr/>
            <p:nvPr/>
          </p:nvSpPr>
          <p:spPr>
            <a:xfrm>
              <a:off x="10867700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4" name="object 764"/>
            <p:cNvSpPr/>
            <p:nvPr/>
          </p:nvSpPr>
          <p:spPr>
            <a:xfrm>
              <a:off x="10911809" y="47169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5" name="object 765"/>
            <p:cNvSpPr/>
            <p:nvPr/>
          </p:nvSpPr>
          <p:spPr>
            <a:xfrm>
              <a:off x="10556383" y="507241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6" name="object 766"/>
            <p:cNvSpPr/>
            <p:nvPr/>
          </p:nvSpPr>
          <p:spPr>
            <a:xfrm>
              <a:off x="10556383" y="502829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7" name="object 767"/>
            <p:cNvSpPr/>
            <p:nvPr/>
          </p:nvSpPr>
          <p:spPr>
            <a:xfrm>
              <a:off x="10556383" y="498416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8" name="object 768"/>
            <p:cNvSpPr/>
            <p:nvPr/>
          </p:nvSpPr>
          <p:spPr>
            <a:xfrm>
              <a:off x="10556383" y="494004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9" name="object 769"/>
            <p:cNvSpPr/>
            <p:nvPr/>
          </p:nvSpPr>
          <p:spPr>
            <a:xfrm>
              <a:off x="10556383" y="489590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0" name="object 770"/>
            <p:cNvSpPr/>
            <p:nvPr/>
          </p:nvSpPr>
          <p:spPr>
            <a:xfrm>
              <a:off x="10556383" y="485178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1" name="object 771"/>
            <p:cNvSpPr/>
            <p:nvPr/>
          </p:nvSpPr>
          <p:spPr>
            <a:xfrm>
              <a:off x="10556383" y="480766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2" name="object 772"/>
            <p:cNvSpPr/>
            <p:nvPr/>
          </p:nvSpPr>
          <p:spPr>
            <a:xfrm>
              <a:off x="10556383" y="476353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3" name="object 773"/>
            <p:cNvSpPr/>
            <p:nvPr/>
          </p:nvSpPr>
          <p:spPr>
            <a:xfrm>
              <a:off x="10556383" y="471940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4" name="object 774"/>
            <p:cNvSpPr/>
            <p:nvPr/>
          </p:nvSpPr>
          <p:spPr>
            <a:xfrm>
              <a:off x="10557621" y="4819752"/>
              <a:ext cx="349885" cy="219075"/>
            </a:xfrm>
            <a:custGeom>
              <a:avLst/>
              <a:gdLst/>
              <a:ahLst/>
              <a:cxnLst/>
              <a:rect l="l" t="t" r="r" b="b"/>
              <a:pathLst>
                <a:path w="349884" h="219075">
                  <a:moveTo>
                    <a:pt x="0" y="218887"/>
                  </a:moveTo>
                  <a:lnTo>
                    <a:pt x="61900" y="218994"/>
                  </a:lnTo>
                  <a:lnTo>
                    <a:pt x="62923" y="193669"/>
                  </a:lnTo>
                  <a:lnTo>
                    <a:pt x="88707" y="193549"/>
                  </a:lnTo>
                  <a:lnTo>
                    <a:pt x="89571" y="143018"/>
                  </a:lnTo>
                  <a:lnTo>
                    <a:pt x="114903" y="143409"/>
                  </a:lnTo>
                  <a:lnTo>
                    <a:pt x="115119" y="190128"/>
                  </a:lnTo>
                  <a:lnTo>
                    <a:pt x="142847" y="190236"/>
                  </a:lnTo>
                  <a:lnTo>
                    <a:pt x="142847" y="159001"/>
                  </a:lnTo>
                  <a:lnTo>
                    <a:pt x="171342" y="159109"/>
                  </a:lnTo>
                  <a:lnTo>
                    <a:pt x="171028" y="89145"/>
                  </a:lnTo>
                  <a:lnTo>
                    <a:pt x="208687" y="90525"/>
                  </a:lnTo>
                  <a:lnTo>
                    <a:pt x="208687" y="130895"/>
                  </a:lnTo>
                  <a:lnTo>
                    <a:pt x="240020" y="130873"/>
                  </a:lnTo>
                  <a:lnTo>
                    <a:pt x="241867" y="0"/>
                  </a:lnTo>
                  <a:lnTo>
                    <a:pt x="273308" y="594"/>
                  </a:lnTo>
                  <a:lnTo>
                    <a:pt x="273308" y="8238"/>
                  </a:lnTo>
                  <a:lnTo>
                    <a:pt x="273308" y="15882"/>
                  </a:lnTo>
                  <a:lnTo>
                    <a:pt x="273308" y="65242"/>
                  </a:lnTo>
                  <a:lnTo>
                    <a:pt x="295035" y="64833"/>
                  </a:lnTo>
                  <a:lnTo>
                    <a:pt x="295580" y="52638"/>
                  </a:lnTo>
                  <a:lnTo>
                    <a:pt x="325946" y="54008"/>
                  </a:lnTo>
                  <a:lnTo>
                    <a:pt x="325946" y="101725"/>
                  </a:lnTo>
                  <a:lnTo>
                    <a:pt x="349412" y="100959"/>
                  </a:lnTo>
                  <a:lnTo>
                    <a:pt x="348921" y="118207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75" name="object 775"/>
          <p:cNvGrpSpPr/>
          <p:nvPr/>
        </p:nvGrpSpPr>
        <p:grpSpPr>
          <a:xfrm>
            <a:off x="8364879" y="3703427"/>
            <a:ext cx="227524" cy="227524"/>
            <a:chOff x="10556383" y="5829468"/>
            <a:chExt cx="358140" cy="358140"/>
          </a:xfrm>
        </p:grpSpPr>
        <p:sp>
          <p:nvSpPr>
            <p:cNvPr id="776" name="object 776"/>
            <p:cNvSpPr/>
            <p:nvPr/>
          </p:nvSpPr>
          <p:spPr>
            <a:xfrm>
              <a:off x="10558942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7" name="object 777"/>
            <p:cNvSpPr/>
            <p:nvPr/>
          </p:nvSpPr>
          <p:spPr>
            <a:xfrm>
              <a:off x="1060305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8" name="object 778"/>
            <p:cNvSpPr/>
            <p:nvPr/>
          </p:nvSpPr>
          <p:spPr>
            <a:xfrm>
              <a:off x="10647160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9" name="object 779"/>
            <p:cNvSpPr/>
            <p:nvPr/>
          </p:nvSpPr>
          <p:spPr>
            <a:xfrm>
              <a:off x="10691267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0" name="object 780"/>
            <p:cNvSpPr/>
            <p:nvPr/>
          </p:nvSpPr>
          <p:spPr>
            <a:xfrm>
              <a:off x="10735376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1" name="object 781"/>
            <p:cNvSpPr/>
            <p:nvPr/>
          </p:nvSpPr>
          <p:spPr>
            <a:xfrm>
              <a:off x="10779485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2" name="object 782"/>
            <p:cNvSpPr/>
            <p:nvPr/>
          </p:nvSpPr>
          <p:spPr>
            <a:xfrm>
              <a:off x="10823592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3" name="object 783"/>
            <p:cNvSpPr/>
            <p:nvPr/>
          </p:nvSpPr>
          <p:spPr>
            <a:xfrm>
              <a:off x="10867701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4" name="object 784"/>
            <p:cNvSpPr/>
            <p:nvPr/>
          </p:nvSpPr>
          <p:spPr>
            <a:xfrm>
              <a:off x="10911809" y="5829566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5" name="object 785"/>
            <p:cNvSpPr/>
            <p:nvPr/>
          </p:nvSpPr>
          <p:spPr>
            <a:xfrm>
              <a:off x="10556383" y="618498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6" name="object 786"/>
            <p:cNvSpPr/>
            <p:nvPr/>
          </p:nvSpPr>
          <p:spPr>
            <a:xfrm>
              <a:off x="10556383" y="614086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7" name="object 787"/>
            <p:cNvSpPr/>
            <p:nvPr/>
          </p:nvSpPr>
          <p:spPr>
            <a:xfrm>
              <a:off x="10556383" y="6096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8" name="object 788"/>
            <p:cNvSpPr/>
            <p:nvPr/>
          </p:nvSpPr>
          <p:spPr>
            <a:xfrm>
              <a:off x="10556383" y="605261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9" name="object 789"/>
            <p:cNvSpPr/>
            <p:nvPr/>
          </p:nvSpPr>
          <p:spPr>
            <a:xfrm>
              <a:off x="10556383" y="600848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0" name="object 790"/>
            <p:cNvSpPr/>
            <p:nvPr/>
          </p:nvSpPr>
          <p:spPr>
            <a:xfrm>
              <a:off x="10556383" y="59643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1" name="object 791"/>
            <p:cNvSpPr/>
            <p:nvPr/>
          </p:nvSpPr>
          <p:spPr>
            <a:xfrm>
              <a:off x="10556383" y="59202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2" name="object 792"/>
            <p:cNvSpPr/>
            <p:nvPr/>
          </p:nvSpPr>
          <p:spPr>
            <a:xfrm>
              <a:off x="10556383" y="58761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3" name="object 793"/>
            <p:cNvSpPr/>
            <p:nvPr/>
          </p:nvSpPr>
          <p:spPr>
            <a:xfrm>
              <a:off x="10556383" y="58319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4" name="object 794"/>
            <p:cNvSpPr/>
            <p:nvPr/>
          </p:nvSpPr>
          <p:spPr>
            <a:xfrm>
              <a:off x="10611816" y="5975023"/>
              <a:ext cx="64135" cy="161925"/>
            </a:xfrm>
            <a:custGeom>
              <a:avLst/>
              <a:gdLst/>
              <a:ahLst/>
              <a:cxnLst/>
              <a:rect l="l" t="t" r="r" b="b"/>
              <a:pathLst>
                <a:path w="64134" h="161925">
                  <a:moveTo>
                    <a:pt x="0" y="0"/>
                  </a:moveTo>
                  <a:lnTo>
                    <a:pt x="64076" y="0"/>
                  </a:lnTo>
                  <a:lnTo>
                    <a:pt x="64076" y="161522"/>
                  </a:lnTo>
                  <a:lnTo>
                    <a:pt x="0" y="16152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5" name="object 795"/>
            <p:cNvSpPr/>
            <p:nvPr/>
          </p:nvSpPr>
          <p:spPr>
            <a:xfrm>
              <a:off x="10613617" y="6058476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6" name="object 796"/>
            <p:cNvSpPr/>
            <p:nvPr/>
          </p:nvSpPr>
          <p:spPr>
            <a:xfrm>
              <a:off x="10704536" y="5948132"/>
              <a:ext cx="64135" cy="120650"/>
            </a:xfrm>
            <a:custGeom>
              <a:avLst/>
              <a:gdLst/>
              <a:ahLst/>
              <a:cxnLst/>
              <a:rect l="l" t="t" r="r" b="b"/>
              <a:pathLst>
                <a:path w="64134" h="120650">
                  <a:moveTo>
                    <a:pt x="0" y="0"/>
                  </a:moveTo>
                  <a:lnTo>
                    <a:pt x="64076" y="0"/>
                  </a:lnTo>
                  <a:lnTo>
                    <a:pt x="64076" y="120252"/>
                  </a:lnTo>
                  <a:lnTo>
                    <a:pt x="0" y="12025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7" name="object 797"/>
            <p:cNvSpPr/>
            <p:nvPr/>
          </p:nvSpPr>
          <p:spPr>
            <a:xfrm>
              <a:off x="10706337" y="6006965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8" name="object 798"/>
            <p:cNvSpPr/>
            <p:nvPr/>
          </p:nvSpPr>
          <p:spPr>
            <a:xfrm>
              <a:off x="10796431" y="5880430"/>
              <a:ext cx="64135" cy="120650"/>
            </a:xfrm>
            <a:custGeom>
              <a:avLst/>
              <a:gdLst/>
              <a:ahLst/>
              <a:cxnLst/>
              <a:rect l="l" t="t" r="r" b="b"/>
              <a:pathLst>
                <a:path w="64134" h="120650">
                  <a:moveTo>
                    <a:pt x="0" y="0"/>
                  </a:moveTo>
                  <a:lnTo>
                    <a:pt x="64076" y="0"/>
                  </a:lnTo>
                  <a:lnTo>
                    <a:pt x="64076" y="120252"/>
                  </a:lnTo>
                  <a:lnTo>
                    <a:pt x="0" y="12025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9" name="object 799"/>
            <p:cNvSpPr/>
            <p:nvPr/>
          </p:nvSpPr>
          <p:spPr>
            <a:xfrm>
              <a:off x="10798232" y="5939262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00" name="object 800"/>
          <p:cNvGrpSpPr/>
          <p:nvPr/>
        </p:nvGrpSpPr>
        <p:grpSpPr>
          <a:xfrm>
            <a:off x="8364879" y="3970722"/>
            <a:ext cx="227524" cy="227524"/>
            <a:chOff x="10556383" y="6250211"/>
            <a:chExt cx="358140" cy="358140"/>
          </a:xfrm>
        </p:grpSpPr>
        <p:sp>
          <p:nvSpPr>
            <p:cNvPr id="801" name="object 801"/>
            <p:cNvSpPr/>
            <p:nvPr/>
          </p:nvSpPr>
          <p:spPr>
            <a:xfrm>
              <a:off x="10558942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2" name="object 802"/>
            <p:cNvSpPr/>
            <p:nvPr/>
          </p:nvSpPr>
          <p:spPr>
            <a:xfrm>
              <a:off x="10603050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3" name="object 803"/>
            <p:cNvSpPr/>
            <p:nvPr/>
          </p:nvSpPr>
          <p:spPr>
            <a:xfrm>
              <a:off x="10647160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4" name="object 804"/>
            <p:cNvSpPr/>
            <p:nvPr/>
          </p:nvSpPr>
          <p:spPr>
            <a:xfrm>
              <a:off x="10691267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5" name="object 805"/>
            <p:cNvSpPr/>
            <p:nvPr/>
          </p:nvSpPr>
          <p:spPr>
            <a:xfrm>
              <a:off x="10735376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6" name="object 806"/>
            <p:cNvSpPr/>
            <p:nvPr/>
          </p:nvSpPr>
          <p:spPr>
            <a:xfrm>
              <a:off x="10779485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7" name="object 807"/>
            <p:cNvSpPr/>
            <p:nvPr/>
          </p:nvSpPr>
          <p:spPr>
            <a:xfrm>
              <a:off x="10823592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8" name="object 808"/>
            <p:cNvSpPr/>
            <p:nvPr/>
          </p:nvSpPr>
          <p:spPr>
            <a:xfrm>
              <a:off x="10867701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9" name="object 809"/>
            <p:cNvSpPr/>
            <p:nvPr/>
          </p:nvSpPr>
          <p:spPr>
            <a:xfrm>
              <a:off x="10911809" y="62503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0" name="object 810"/>
            <p:cNvSpPr/>
            <p:nvPr/>
          </p:nvSpPr>
          <p:spPr>
            <a:xfrm>
              <a:off x="10556383" y="66057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1" name="object 811"/>
            <p:cNvSpPr/>
            <p:nvPr/>
          </p:nvSpPr>
          <p:spPr>
            <a:xfrm>
              <a:off x="10556383" y="656160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2" name="object 812"/>
            <p:cNvSpPr/>
            <p:nvPr/>
          </p:nvSpPr>
          <p:spPr>
            <a:xfrm>
              <a:off x="10556383" y="651748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3" name="object 813"/>
            <p:cNvSpPr/>
            <p:nvPr/>
          </p:nvSpPr>
          <p:spPr>
            <a:xfrm>
              <a:off x="10556383" y="64733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4" name="object 814"/>
            <p:cNvSpPr/>
            <p:nvPr/>
          </p:nvSpPr>
          <p:spPr>
            <a:xfrm>
              <a:off x="10556383" y="642922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5" name="object 815"/>
            <p:cNvSpPr/>
            <p:nvPr/>
          </p:nvSpPr>
          <p:spPr>
            <a:xfrm>
              <a:off x="10556383" y="638510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6" name="object 816"/>
            <p:cNvSpPr/>
            <p:nvPr/>
          </p:nvSpPr>
          <p:spPr>
            <a:xfrm>
              <a:off x="10556383" y="63409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7" name="object 817"/>
            <p:cNvSpPr/>
            <p:nvPr/>
          </p:nvSpPr>
          <p:spPr>
            <a:xfrm>
              <a:off x="10556383" y="629685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8" name="object 818"/>
            <p:cNvSpPr/>
            <p:nvPr/>
          </p:nvSpPr>
          <p:spPr>
            <a:xfrm>
              <a:off x="10556383" y="625272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9" name="object 819"/>
            <p:cNvSpPr/>
            <p:nvPr/>
          </p:nvSpPr>
          <p:spPr>
            <a:xfrm>
              <a:off x="10614112" y="6401648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0" name="object 820"/>
            <p:cNvSpPr/>
            <p:nvPr/>
          </p:nvSpPr>
          <p:spPr>
            <a:xfrm>
              <a:off x="10705024" y="6493434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1" name="object 821"/>
            <p:cNvSpPr/>
            <p:nvPr/>
          </p:nvSpPr>
          <p:spPr>
            <a:xfrm>
              <a:off x="10705024" y="6375288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2" name="object 822"/>
            <p:cNvSpPr/>
            <p:nvPr/>
          </p:nvSpPr>
          <p:spPr>
            <a:xfrm>
              <a:off x="10797744" y="6426799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964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3" name="object 823"/>
            <p:cNvSpPr/>
            <p:nvPr/>
          </p:nvSpPr>
          <p:spPr>
            <a:xfrm>
              <a:off x="10647099" y="6406050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59">
                  <a:moveTo>
                    <a:pt x="0" y="1493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4" name="object 824"/>
            <p:cNvSpPr/>
            <p:nvPr/>
          </p:nvSpPr>
          <p:spPr>
            <a:xfrm>
              <a:off x="10739819" y="6375143"/>
              <a:ext cx="0" cy="118745"/>
            </a:xfrm>
            <a:custGeom>
              <a:avLst/>
              <a:gdLst/>
              <a:ahLst/>
              <a:cxnLst/>
              <a:rect l="l" t="t" r="r" b="b"/>
              <a:pathLst>
                <a:path h="118745">
                  <a:moveTo>
                    <a:pt x="0" y="1184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5" name="object 825"/>
            <p:cNvSpPr/>
            <p:nvPr/>
          </p:nvSpPr>
          <p:spPr>
            <a:xfrm>
              <a:off x="10832539" y="6303029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4">
                  <a:moveTo>
                    <a:pt x="0" y="1287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26" name="object 826"/>
          <p:cNvGrpSpPr/>
          <p:nvPr/>
        </p:nvGrpSpPr>
        <p:grpSpPr>
          <a:xfrm>
            <a:off x="8364879" y="4237453"/>
            <a:ext cx="227524" cy="227524"/>
            <a:chOff x="10556383" y="6670064"/>
            <a:chExt cx="358140" cy="358140"/>
          </a:xfrm>
        </p:grpSpPr>
        <p:sp>
          <p:nvSpPr>
            <p:cNvPr id="827" name="object 827"/>
            <p:cNvSpPr/>
            <p:nvPr/>
          </p:nvSpPr>
          <p:spPr>
            <a:xfrm>
              <a:off x="10558942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8" name="object 828"/>
            <p:cNvSpPr/>
            <p:nvPr/>
          </p:nvSpPr>
          <p:spPr>
            <a:xfrm>
              <a:off x="1060305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9" name="object 829"/>
            <p:cNvSpPr/>
            <p:nvPr/>
          </p:nvSpPr>
          <p:spPr>
            <a:xfrm>
              <a:off x="10647160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0" name="object 830"/>
            <p:cNvSpPr/>
            <p:nvPr/>
          </p:nvSpPr>
          <p:spPr>
            <a:xfrm>
              <a:off x="10691267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1" name="object 831"/>
            <p:cNvSpPr/>
            <p:nvPr/>
          </p:nvSpPr>
          <p:spPr>
            <a:xfrm>
              <a:off x="10735376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2" name="object 832"/>
            <p:cNvSpPr/>
            <p:nvPr/>
          </p:nvSpPr>
          <p:spPr>
            <a:xfrm>
              <a:off x="10779485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3" name="object 833"/>
            <p:cNvSpPr/>
            <p:nvPr/>
          </p:nvSpPr>
          <p:spPr>
            <a:xfrm>
              <a:off x="10823592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4" name="object 834"/>
            <p:cNvSpPr/>
            <p:nvPr/>
          </p:nvSpPr>
          <p:spPr>
            <a:xfrm>
              <a:off x="10867701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5" name="object 835"/>
            <p:cNvSpPr/>
            <p:nvPr/>
          </p:nvSpPr>
          <p:spPr>
            <a:xfrm>
              <a:off x="10911809" y="667016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6" name="object 836"/>
            <p:cNvSpPr/>
            <p:nvPr/>
          </p:nvSpPr>
          <p:spPr>
            <a:xfrm>
              <a:off x="10556383" y="702558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7" name="object 837"/>
            <p:cNvSpPr/>
            <p:nvPr/>
          </p:nvSpPr>
          <p:spPr>
            <a:xfrm>
              <a:off x="10556383" y="698146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8" name="object 838"/>
            <p:cNvSpPr/>
            <p:nvPr/>
          </p:nvSpPr>
          <p:spPr>
            <a:xfrm>
              <a:off x="10556383" y="693733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9" name="object 839"/>
            <p:cNvSpPr/>
            <p:nvPr/>
          </p:nvSpPr>
          <p:spPr>
            <a:xfrm>
              <a:off x="10556383" y="689321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0" name="object 840"/>
            <p:cNvSpPr/>
            <p:nvPr/>
          </p:nvSpPr>
          <p:spPr>
            <a:xfrm>
              <a:off x="10556383" y="684907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1" name="object 841"/>
            <p:cNvSpPr/>
            <p:nvPr/>
          </p:nvSpPr>
          <p:spPr>
            <a:xfrm>
              <a:off x="10556383" y="680495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2" name="object 842"/>
            <p:cNvSpPr/>
            <p:nvPr/>
          </p:nvSpPr>
          <p:spPr>
            <a:xfrm>
              <a:off x="10556383" y="676083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3" name="object 843"/>
            <p:cNvSpPr/>
            <p:nvPr/>
          </p:nvSpPr>
          <p:spPr>
            <a:xfrm>
              <a:off x="10556383" y="671670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4" name="object 844"/>
            <p:cNvSpPr/>
            <p:nvPr/>
          </p:nvSpPr>
          <p:spPr>
            <a:xfrm>
              <a:off x="10556383" y="667257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5" name="object 845"/>
            <p:cNvSpPr/>
            <p:nvPr/>
          </p:nvSpPr>
          <p:spPr>
            <a:xfrm>
              <a:off x="10637593" y="6818053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59">
                  <a:moveTo>
                    <a:pt x="0" y="1493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6" name="object 846"/>
            <p:cNvSpPr/>
            <p:nvPr/>
          </p:nvSpPr>
          <p:spPr>
            <a:xfrm>
              <a:off x="10730312" y="6787148"/>
              <a:ext cx="0" cy="118745"/>
            </a:xfrm>
            <a:custGeom>
              <a:avLst/>
              <a:gdLst/>
              <a:ahLst/>
              <a:cxnLst/>
              <a:rect l="l" t="t" r="r" b="b"/>
              <a:pathLst>
                <a:path h="118745">
                  <a:moveTo>
                    <a:pt x="0" y="1184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7" name="object 847"/>
            <p:cNvSpPr/>
            <p:nvPr/>
          </p:nvSpPr>
          <p:spPr>
            <a:xfrm>
              <a:off x="10823032" y="6715031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4">
                  <a:moveTo>
                    <a:pt x="0" y="1287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48" name="object 848"/>
          <p:cNvGrpSpPr/>
          <p:nvPr/>
        </p:nvGrpSpPr>
        <p:grpSpPr>
          <a:xfrm>
            <a:off x="8364879" y="4507116"/>
            <a:ext cx="227524" cy="227524"/>
            <a:chOff x="10556383" y="7094534"/>
            <a:chExt cx="358140" cy="358140"/>
          </a:xfrm>
        </p:grpSpPr>
        <p:sp>
          <p:nvSpPr>
            <p:cNvPr id="849" name="object 849"/>
            <p:cNvSpPr/>
            <p:nvPr/>
          </p:nvSpPr>
          <p:spPr>
            <a:xfrm>
              <a:off x="10558942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0" name="object 850"/>
            <p:cNvSpPr/>
            <p:nvPr/>
          </p:nvSpPr>
          <p:spPr>
            <a:xfrm>
              <a:off x="1060305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1" name="object 851"/>
            <p:cNvSpPr/>
            <p:nvPr/>
          </p:nvSpPr>
          <p:spPr>
            <a:xfrm>
              <a:off x="10647160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2" name="object 852"/>
            <p:cNvSpPr/>
            <p:nvPr/>
          </p:nvSpPr>
          <p:spPr>
            <a:xfrm>
              <a:off x="10691267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3" name="object 853"/>
            <p:cNvSpPr/>
            <p:nvPr/>
          </p:nvSpPr>
          <p:spPr>
            <a:xfrm>
              <a:off x="10735376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4" name="object 854"/>
            <p:cNvSpPr/>
            <p:nvPr/>
          </p:nvSpPr>
          <p:spPr>
            <a:xfrm>
              <a:off x="10779485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5" name="object 855"/>
            <p:cNvSpPr/>
            <p:nvPr/>
          </p:nvSpPr>
          <p:spPr>
            <a:xfrm>
              <a:off x="10823592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6" name="object 856"/>
            <p:cNvSpPr/>
            <p:nvPr/>
          </p:nvSpPr>
          <p:spPr>
            <a:xfrm>
              <a:off x="10867701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7" name="object 857"/>
            <p:cNvSpPr/>
            <p:nvPr/>
          </p:nvSpPr>
          <p:spPr>
            <a:xfrm>
              <a:off x="10911809" y="7094631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8" name="object 858"/>
            <p:cNvSpPr/>
            <p:nvPr/>
          </p:nvSpPr>
          <p:spPr>
            <a:xfrm>
              <a:off x="10556383" y="745005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9" name="object 859"/>
            <p:cNvSpPr/>
            <p:nvPr/>
          </p:nvSpPr>
          <p:spPr>
            <a:xfrm>
              <a:off x="10556383" y="740593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0" name="object 860"/>
            <p:cNvSpPr/>
            <p:nvPr/>
          </p:nvSpPr>
          <p:spPr>
            <a:xfrm>
              <a:off x="10556383" y="73618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1" name="object 861"/>
            <p:cNvSpPr/>
            <p:nvPr/>
          </p:nvSpPr>
          <p:spPr>
            <a:xfrm>
              <a:off x="10556383" y="731768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2" name="object 862"/>
            <p:cNvSpPr/>
            <p:nvPr/>
          </p:nvSpPr>
          <p:spPr>
            <a:xfrm>
              <a:off x="10556383" y="727354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3" name="object 863"/>
            <p:cNvSpPr/>
            <p:nvPr/>
          </p:nvSpPr>
          <p:spPr>
            <a:xfrm>
              <a:off x="10556383" y="722942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4" name="object 864"/>
            <p:cNvSpPr/>
            <p:nvPr/>
          </p:nvSpPr>
          <p:spPr>
            <a:xfrm>
              <a:off x="10556383" y="718530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5" name="object 865"/>
            <p:cNvSpPr/>
            <p:nvPr/>
          </p:nvSpPr>
          <p:spPr>
            <a:xfrm>
              <a:off x="10556383" y="714117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6" name="object 866"/>
            <p:cNvSpPr/>
            <p:nvPr/>
          </p:nvSpPr>
          <p:spPr>
            <a:xfrm>
              <a:off x="10556383" y="709704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7" name="object 867"/>
            <p:cNvSpPr/>
            <p:nvPr/>
          </p:nvSpPr>
          <p:spPr>
            <a:xfrm>
              <a:off x="10649378" y="7250373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59">
                  <a:moveTo>
                    <a:pt x="0" y="1493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8" name="object 868"/>
            <p:cNvSpPr/>
            <p:nvPr/>
          </p:nvSpPr>
          <p:spPr>
            <a:xfrm>
              <a:off x="10739819" y="7211965"/>
              <a:ext cx="0" cy="118745"/>
            </a:xfrm>
            <a:custGeom>
              <a:avLst/>
              <a:gdLst/>
              <a:ahLst/>
              <a:cxnLst/>
              <a:rect l="l" t="t" r="r" b="b"/>
              <a:pathLst>
                <a:path h="118745">
                  <a:moveTo>
                    <a:pt x="0" y="1184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9" name="object 869"/>
            <p:cNvSpPr/>
            <p:nvPr/>
          </p:nvSpPr>
          <p:spPr>
            <a:xfrm>
              <a:off x="10834297" y="7147350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4">
                  <a:moveTo>
                    <a:pt x="0" y="1287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59F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0" name="object 870"/>
            <p:cNvSpPr/>
            <p:nvPr/>
          </p:nvSpPr>
          <p:spPr>
            <a:xfrm>
              <a:off x="10626230" y="7191146"/>
              <a:ext cx="229235" cy="157480"/>
            </a:xfrm>
            <a:custGeom>
              <a:avLst/>
              <a:gdLst/>
              <a:ahLst/>
              <a:cxnLst/>
              <a:rect l="l" t="t" r="r" b="b"/>
              <a:pathLst>
                <a:path w="229234" h="157479">
                  <a:moveTo>
                    <a:pt x="41198" y="136588"/>
                  </a:moveTo>
                  <a:lnTo>
                    <a:pt x="39700" y="128828"/>
                  </a:lnTo>
                  <a:lnTo>
                    <a:pt x="35166" y="122008"/>
                  </a:lnTo>
                  <a:lnTo>
                    <a:pt x="28359" y="117487"/>
                  </a:lnTo>
                  <a:lnTo>
                    <a:pt x="20599" y="115976"/>
                  </a:lnTo>
                  <a:lnTo>
                    <a:pt x="12852" y="117487"/>
                  </a:lnTo>
                  <a:lnTo>
                    <a:pt x="6032" y="122008"/>
                  </a:lnTo>
                  <a:lnTo>
                    <a:pt x="1498" y="128828"/>
                  </a:lnTo>
                  <a:lnTo>
                    <a:pt x="0" y="136588"/>
                  </a:lnTo>
                  <a:lnTo>
                    <a:pt x="1498" y="144335"/>
                  </a:lnTo>
                  <a:lnTo>
                    <a:pt x="6032" y="151155"/>
                  </a:lnTo>
                  <a:lnTo>
                    <a:pt x="12852" y="155676"/>
                  </a:lnTo>
                  <a:lnTo>
                    <a:pt x="20599" y="157187"/>
                  </a:lnTo>
                  <a:lnTo>
                    <a:pt x="28359" y="155676"/>
                  </a:lnTo>
                  <a:lnTo>
                    <a:pt x="35166" y="151155"/>
                  </a:lnTo>
                  <a:lnTo>
                    <a:pt x="39700" y="144335"/>
                  </a:lnTo>
                  <a:lnTo>
                    <a:pt x="41198" y="136588"/>
                  </a:lnTo>
                  <a:close/>
                </a:path>
                <a:path w="229234" h="157479">
                  <a:moveTo>
                    <a:pt x="134188" y="79082"/>
                  </a:moveTo>
                  <a:lnTo>
                    <a:pt x="132676" y="71323"/>
                  </a:lnTo>
                  <a:lnTo>
                    <a:pt x="128155" y="64516"/>
                  </a:lnTo>
                  <a:lnTo>
                    <a:pt x="121335" y="59982"/>
                  </a:lnTo>
                  <a:lnTo>
                    <a:pt x="113588" y="58483"/>
                  </a:lnTo>
                  <a:lnTo>
                    <a:pt x="105829" y="59982"/>
                  </a:lnTo>
                  <a:lnTo>
                    <a:pt x="99009" y="64516"/>
                  </a:lnTo>
                  <a:lnTo>
                    <a:pt x="94488" y="71323"/>
                  </a:lnTo>
                  <a:lnTo>
                    <a:pt x="92976" y="79082"/>
                  </a:lnTo>
                  <a:lnTo>
                    <a:pt x="94488" y="86829"/>
                  </a:lnTo>
                  <a:lnTo>
                    <a:pt x="99009" y="93649"/>
                  </a:lnTo>
                  <a:lnTo>
                    <a:pt x="105829" y="98183"/>
                  </a:lnTo>
                  <a:lnTo>
                    <a:pt x="113588" y="99682"/>
                  </a:lnTo>
                  <a:lnTo>
                    <a:pt x="121335" y="98183"/>
                  </a:lnTo>
                  <a:lnTo>
                    <a:pt x="128155" y="93649"/>
                  </a:lnTo>
                  <a:lnTo>
                    <a:pt x="132676" y="86829"/>
                  </a:lnTo>
                  <a:lnTo>
                    <a:pt x="134188" y="79082"/>
                  </a:lnTo>
                  <a:close/>
                </a:path>
                <a:path w="229234" h="157479">
                  <a:moveTo>
                    <a:pt x="228663" y="20599"/>
                  </a:moveTo>
                  <a:lnTo>
                    <a:pt x="227152" y="12852"/>
                  </a:lnTo>
                  <a:lnTo>
                    <a:pt x="222631" y="6032"/>
                  </a:lnTo>
                  <a:lnTo>
                    <a:pt x="215811" y="1498"/>
                  </a:lnTo>
                  <a:lnTo>
                    <a:pt x="208064" y="0"/>
                  </a:lnTo>
                  <a:lnTo>
                    <a:pt x="200304" y="1498"/>
                  </a:lnTo>
                  <a:lnTo>
                    <a:pt x="193497" y="6032"/>
                  </a:lnTo>
                  <a:lnTo>
                    <a:pt x="188963" y="12852"/>
                  </a:lnTo>
                  <a:lnTo>
                    <a:pt x="187452" y="20599"/>
                  </a:lnTo>
                  <a:lnTo>
                    <a:pt x="188963" y="28359"/>
                  </a:lnTo>
                  <a:lnTo>
                    <a:pt x="193497" y="35166"/>
                  </a:lnTo>
                  <a:lnTo>
                    <a:pt x="200304" y="39700"/>
                  </a:lnTo>
                  <a:lnTo>
                    <a:pt x="208064" y="41198"/>
                  </a:lnTo>
                  <a:lnTo>
                    <a:pt x="215811" y="39700"/>
                  </a:lnTo>
                  <a:lnTo>
                    <a:pt x="222631" y="35166"/>
                  </a:lnTo>
                  <a:lnTo>
                    <a:pt x="227152" y="28359"/>
                  </a:lnTo>
                  <a:lnTo>
                    <a:pt x="228663" y="20599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71" name="object 871"/>
          <p:cNvGrpSpPr/>
          <p:nvPr/>
        </p:nvGrpSpPr>
        <p:grpSpPr>
          <a:xfrm>
            <a:off x="8364316" y="5417701"/>
            <a:ext cx="229541" cy="227524"/>
            <a:chOff x="10555496" y="8527862"/>
            <a:chExt cx="361315" cy="358140"/>
          </a:xfrm>
        </p:grpSpPr>
        <p:sp>
          <p:nvSpPr>
            <p:cNvPr id="872" name="object 872"/>
            <p:cNvSpPr/>
            <p:nvPr/>
          </p:nvSpPr>
          <p:spPr>
            <a:xfrm>
              <a:off x="10558055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3" name="object 873"/>
            <p:cNvSpPr/>
            <p:nvPr/>
          </p:nvSpPr>
          <p:spPr>
            <a:xfrm>
              <a:off x="10602164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4" name="object 874"/>
            <p:cNvSpPr/>
            <p:nvPr/>
          </p:nvSpPr>
          <p:spPr>
            <a:xfrm>
              <a:off x="10646273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5" name="object 875"/>
            <p:cNvSpPr/>
            <p:nvPr/>
          </p:nvSpPr>
          <p:spPr>
            <a:xfrm>
              <a:off x="10690379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6" name="object 876"/>
            <p:cNvSpPr/>
            <p:nvPr/>
          </p:nvSpPr>
          <p:spPr>
            <a:xfrm>
              <a:off x="10734489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7" name="object 877"/>
            <p:cNvSpPr/>
            <p:nvPr/>
          </p:nvSpPr>
          <p:spPr>
            <a:xfrm>
              <a:off x="10778598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8" name="object 878"/>
            <p:cNvSpPr/>
            <p:nvPr/>
          </p:nvSpPr>
          <p:spPr>
            <a:xfrm>
              <a:off x="10822704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9" name="object 879"/>
            <p:cNvSpPr/>
            <p:nvPr/>
          </p:nvSpPr>
          <p:spPr>
            <a:xfrm>
              <a:off x="10866814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0" name="object 880"/>
            <p:cNvSpPr/>
            <p:nvPr/>
          </p:nvSpPr>
          <p:spPr>
            <a:xfrm>
              <a:off x="10910922" y="8527960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1" name="object 881"/>
            <p:cNvSpPr/>
            <p:nvPr/>
          </p:nvSpPr>
          <p:spPr>
            <a:xfrm>
              <a:off x="10555496" y="888338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2" name="object 882"/>
            <p:cNvSpPr/>
            <p:nvPr/>
          </p:nvSpPr>
          <p:spPr>
            <a:xfrm>
              <a:off x="10555496" y="883925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3" name="object 883"/>
            <p:cNvSpPr/>
            <p:nvPr/>
          </p:nvSpPr>
          <p:spPr>
            <a:xfrm>
              <a:off x="10555496" y="879513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4" name="object 884"/>
            <p:cNvSpPr/>
            <p:nvPr/>
          </p:nvSpPr>
          <p:spPr>
            <a:xfrm>
              <a:off x="10555496" y="87510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5" name="object 885"/>
            <p:cNvSpPr/>
            <p:nvPr/>
          </p:nvSpPr>
          <p:spPr>
            <a:xfrm>
              <a:off x="10555496" y="870687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6" name="object 886"/>
            <p:cNvSpPr/>
            <p:nvPr/>
          </p:nvSpPr>
          <p:spPr>
            <a:xfrm>
              <a:off x="10555496" y="866275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7" name="object 887"/>
            <p:cNvSpPr/>
            <p:nvPr/>
          </p:nvSpPr>
          <p:spPr>
            <a:xfrm>
              <a:off x="10555496" y="861863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8" name="object 888"/>
            <p:cNvSpPr/>
            <p:nvPr/>
          </p:nvSpPr>
          <p:spPr>
            <a:xfrm>
              <a:off x="10555496" y="857450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9" name="object 889"/>
            <p:cNvSpPr/>
            <p:nvPr/>
          </p:nvSpPr>
          <p:spPr>
            <a:xfrm>
              <a:off x="10555496" y="853037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90" name="object 8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74041" y="8641324"/>
              <a:ext cx="342285" cy="131115"/>
            </a:xfrm>
            <a:prstGeom prst="rect">
              <a:avLst/>
            </a:prstGeom>
          </p:spPr>
        </p:pic>
      </p:grpSp>
      <p:sp>
        <p:nvSpPr>
          <p:cNvPr id="891" name="object 891"/>
          <p:cNvSpPr txBox="1"/>
          <p:nvPr/>
        </p:nvSpPr>
        <p:spPr>
          <a:xfrm>
            <a:off x="8628647" y="5392237"/>
            <a:ext cx="901625" cy="18768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ggplot(nc)</a:t>
            </a:r>
            <a:r>
              <a:rPr sz="635" kern="0" spc="8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40342" defTabSz="580918">
              <a:lnSpc>
                <a:spcPts val="712"/>
              </a:lnSpc>
            </a:pP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geom_sf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AREA)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92" name="object 892"/>
          <p:cNvSpPr txBox="1"/>
          <p:nvPr/>
        </p:nvSpPr>
        <p:spPr>
          <a:xfrm>
            <a:off x="3571540" y="3556471"/>
            <a:ext cx="295701" cy="408882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R="3227" defTabSz="580918">
              <a:lnSpc>
                <a:spcPts val="559"/>
              </a:lnSpc>
              <a:spcBef>
                <a:spcPts val="187"/>
              </a:spcBef>
            </a:pPr>
            <a:r>
              <a:rPr sz="572" b="1" kern="0" spc="-16" dirty="0">
                <a:solidFill>
                  <a:srgbClr val="3DA642"/>
                </a:solidFill>
                <a:latin typeface="Calibri"/>
                <a:cs typeface="Calibri"/>
              </a:rPr>
              <a:t>Not</a:t>
            </a:r>
            <a:r>
              <a:rPr sz="572" b="1" kern="0" spc="3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3DA642"/>
                </a:solidFill>
                <a:latin typeface="Calibri"/>
                <a:cs typeface="Calibri"/>
              </a:rPr>
              <a:t>required,</a:t>
            </a:r>
            <a:r>
              <a:rPr sz="572" b="1" kern="0" spc="3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3DA642"/>
                </a:solidFill>
                <a:latin typeface="Calibri"/>
                <a:cs typeface="Calibri"/>
              </a:rPr>
              <a:t>sensible</a:t>
            </a:r>
            <a:r>
              <a:rPr sz="572" b="1" kern="0" spc="3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3DA642"/>
                </a:solidFill>
                <a:latin typeface="Calibri"/>
                <a:cs typeface="Calibri"/>
              </a:rPr>
              <a:t>defaults</a:t>
            </a:r>
            <a:r>
              <a:rPr sz="572" b="1" kern="0" spc="3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3DA642"/>
                </a:solidFill>
                <a:latin typeface="Calibri"/>
                <a:cs typeface="Calibri"/>
              </a:rPr>
              <a:t>supplied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93" name="object 893"/>
          <p:cNvSpPr txBox="1"/>
          <p:nvPr/>
        </p:nvSpPr>
        <p:spPr>
          <a:xfrm>
            <a:off x="1855544" y="3081526"/>
            <a:ext cx="1570885" cy="325142"/>
          </a:xfrm>
          <a:prstGeom prst="rect">
            <a:avLst/>
          </a:prstGeom>
        </p:spPr>
        <p:txBody>
          <a:bodyPr vert="horz" wrap="square" lIns="0" tIns="64949" rIns="0" bIns="0" rtlCol="0">
            <a:spAutoFit/>
          </a:bodyPr>
          <a:lstStyle/>
          <a:p>
            <a:pPr defTabSz="580918">
              <a:spcBef>
                <a:spcPts val="511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Complete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template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below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build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graph.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51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(data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18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rgbClr val="FFFFFF"/>
                </a:solidFill>
                <a:latin typeface="Calibri"/>
                <a:cs typeface="Calibri"/>
              </a:rPr>
              <a:t>&lt;DATA&gt;</a:t>
            </a:r>
            <a:r>
              <a:rPr sz="635" b="1" kern="0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894" name="object 894"/>
          <p:cNvGrpSpPr/>
          <p:nvPr/>
        </p:nvGrpSpPr>
        <p:grpSpPr>
          <a:xfrm>
            <a:off x="6198156" y="2838158"/>
            <a:ext cx="227524" cy="227524"/>
            <a:chOff x="7145801" y="4467470"/>
            <a:chExt cx="358140" cy="358140"/>
          </a:xfrm>
        </p:grpSpPr>
        <p:sp>
          <p:nvSpPr>
            <p:cNvPr id="895" name="object 895"/>
            <p:cNvSpPr/>
            <p:nvPr/>
          </p:nvSpPr>
          <p:spPr>
            <a:xfrm>
              <a:off x="7148360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6" name="object 896"/>
            <p:cNvSpPr/>
            <p:nvPr/>
          </p:nvSpPr>
          <p:spPr>
            <a:xfrm>
              <a:off x="7192468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7" name="object 897"/>
            <p:cNvSpPr/>
            <p:nvPr/>
          </p:nvSpPr>
          <p:spPr>
            <a:xfrm>
              <a:off x="7236578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8" name="object 898"/>
            <p:cNvSpPr/>
            <p:nvPr/>
          </p:nvSpPr>
          <p:spPr>
            <a:xfrm>
              <a:off x="7280685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9" name="object 899"/>
            <p:cNvSpPr/>
            <p:nvPr/>
          </p:nvSpPr>
          <p:spPr>
            <a:xfrm>
              <a:off x="7324793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0" name="object 900"/>
            <p:cNvSpPr/>
            <p:nvPr/>
          </p:nvSpPr>
          <p:spPr>
            <a:xfrm>
              <a:off x="7368903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1" name="object 901"/>
            <p:cNvSpPr/>
            <p:nvPr/>
          </p:nvSpPr>
          <p:spPr>
            <a:xfrm>
              <a:off x="7413010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2" name="object 902"/>
            <p:cNvSpPr/>
            <p:nvPr/>
          </p:nvSpPr>
          <p:spPr>
            <a:xfrm>
              <a:off x="7457118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3" name="object 903"/>
            <p:cNvSpPr/>
            <p:nvPr/>
          </p:nvSpPr>
          <p:spPr>
            <a:xfrm>
              <a:off x="7501227" y="446756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4" name="object 904"/>
            <p:cNvSpPr/>
            <p:nvPr/>
          </p:nvSpPr>
          <p:spPr>
            <a:xfrm>
              <a:off x="7145801" y="482299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5" name="object 905"/>
            <p:cNvSpPr/>
            <p:nvPr/>
          </p:nvSpPr>
          <p:spPr>
            <a:xfrm>
              <a:off x="7145801" y="477886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6" name="object 906"/>
            <p:cNvSpPr/>
            <p:nvPr/>
          </p:nvSpPr>
          <p:spPr>
            <a:xfrm>
              <a:off x="7145801" y="473474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7" name="object 907"/>
            <p:cNvSpPr/>
            <p:nvPr/>
          </p:nvSpPr>
          <p:spPr>
            <a:xfrm>
              <a:off x="7145801" y="469061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8" name="object 908"/>
            <p:cNvSpPr/>
            <p:nvPr/>
          </p:nvSpPr>
          <p:spPr>
            <a:xfrm>
              <a:off x="7145801" y="464648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9" name="object 909"/>
            <p:cNvSpPr/>
            <p:nvPr/>
          </p:nvSpPr>
          <p:spPr>
            <a:xfrm>
              <a:off x="7145801" y="460236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0" name="object 910"/>
            <p:cNvSpPr/>
            <p:nvPr/>
          </p:nvSpPr>
          <p:spPr>
            <a:xfrm>
              <a:off x="7145801" y="455823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1" name="object 911"/>
            <p:cNvSpPr/>
            <p:nvPr/>
          </p:nvSpPr>
          <p:spPr>
            <a:xfrm>
              <a:off x="7145801" y="451411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2" name="object 912"/>
            <p:cNvSpPr/>
            <p:nvPr/>
          </p:nvSpPr>
          <p:spPr>
            <a:xfrm>
              <a:off x="7145801" y="446998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13" name="object 91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82488" y="4675353"/>
              <a:ext cx="85346" cy="83817"/>
            </a:xfrm>
            <a:prstGeom prst="rect">
              <a:avLst/>
            </a:prstGeom>
          </p:spPr>
        </p:pic>
        <p:pic>
          <p:nvPicPr>
            <p:cNvPr id="914" name="object 91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0827" y="4714262"/>
              <a:ext cx="66493" cy="83816"/>
            </a:xfrm>
            <a:prstGeom prst="rect">
              <a:avLst/>
            </a:prstGeom>
          </p:spPr>
        </p:pic>
        <p:pic>
          <p:nvPicPr>
            <p:cNvPr id="915" name="object 91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89093" y="4503524"/>
              <a:ext cx="77964" cy="86875"/>
            </a:xfrm>
            <a:prstGeom prst="rect">
              <a:avLst/>
            </a:prstGeom>
          </p:spPr>
        </p:pic>
      </p:grpSp>
      <p:sp>
        <p:nvSpPr>
          <p:cNvPr id="916" name="object 916"/>
          <p:cNvSpPr txBox="1"/>
          <p:nvPr/>
        </p:nvSpPr>
        <p:spPr>
          <a:xfrm>
            <a:off x="4024553" y="747630"/>
            <a:ext cx="601890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Geoms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17" name="object 917"/>
          <p:cNvSpPr txBox="1"/>
          <p:nvPr/>
        </p:nvSpPr>
        <p:spPr>
          <a:xfrm>
            <a:off x="4729410" y="801057"/>
            <a:ext cx="3867912" cy="205196"/>
          </a:xfrm>
          <a:prstGeom prst="rect">
            <a:avLst/>
          </a:prstGeom>
        </p:spPr>
        <p:txBody>
          <a:bodyPr vert="horz" wrap="square" lIns="0" tIns="24205" rIns="0" bIns="0" rtlCol="0">
            <a:spAutoFit/>
          </a:bodyPr>
          <a:lstStyle/>
          <a:p>
            <a:pPr marL="8068" marR="3227" defTabSz="580918">
              <a:lnSpc>
                <a:spcPts val="712"/>
              </a:lnSpc>
              <a:spcBef>
                <a:spcPts val="191"/>
              </a:spcBef>
            </a:pP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Use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a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 err="1">
                <a:solidFill>
                  <a:srgbClr val="3DA642"/>
                </a:solidFill>
                <a:latin typeface="Calibri"/>
                <a:cs typeface="Calibri"/>
              </a:rPr>
              <a:t>geom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function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to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represent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data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points,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use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the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geom’s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aesthetic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properties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to</a:t>
            </a:r>
            <a:r>
              <a:rPr sz="699" kern="0" spc="1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represent</a:t>
            </a:r>
            <a:r>
              <a:rPr sz="699" kern="0" spc="13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spc="-6" dirty="0">
                <a:solidFill>
                  <a:srgbClr val="3DA642"/>
                </a:solidFill>
                <a:latin typeface="Calibri"/>
                <a:cs typeface="Calibri"/>
              </a:rPr>
              <a:t>variables.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Each</a:t>
            </a:r>
            <a:r>
              <a:rPr sz="699" kern="0" spc="25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function</a:t>
            </a:r>
            <a:r>
              <a:rPr sz="699" kern="0" spc="29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returns</a:t>
            </a:r>
            <a:r>
              <a:rPr sz="699" kern="0" spc="25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a</a:t>
            </a:r>
            <a:r>
              <a:rPr sz="699" kern="0" spc="29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spc="-6" dirty="0">
                <a:solidFill>
                  <a:srgbClr val="3DA642"/>
                </a:solidFill>
                <a:latin typeface="Calibri"/>
                <a:cs typeface="Calibri"/>
              </a:rPr>
              <a:t>layer.</a:t>
            </a:r>
            <a:endParaRPr sz="699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18" name="object 918"/>
          <p:cNvSpPr/>
          <p:nvPr/>
        </p:nvSpPr>
        <p:spPr>
          <a:xfrm>
            <a:off x="6188526" y="3334509"/>
            <a:ext cx="1982365" cy="0"/>
          </a:xfrm>
          <a:custGeom>
            <a:avLst/>
            <a:gdLst/>
            <a:ahLst/>
            <a:cxnLst/>
            <a:rect l="l" t="t" r="r" b="b"/>
            <a:pathLst>
              <a:path w="3120390">
                <a:moveTo>
                  <a:pt x="0" y="0"/>
                </a:moveTo>
                <a:lnTo>
                  <a:pt x="3120383" y="0"/>
                </a:lnTo>
              </a:path>
            </a:pathLst>
          </a:custGeom>
          <a:ln w="12700">
            <a:solidFill>
              <a:srgbClr val="4C4C4C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919" name="object 919"/>
          <p:cNvSpPr/>
          <p:nvPr/>
        </p:nvSpPr>
        <p:spPr>
          <a:xfrm>
            <a:off x="4026723" y="6013257"/>
            <a:ext cx="1966229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983" y="0"/>
                </a:lnTo>
              </a:path>
            </a:pathLst>
          </a:custGeom>
          <a:ln w="12700">
            <a:solidFill>
              <a:srgbClr val="4C4C4C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920" name="object 920"/>
          <p:cNvSpPr/>
          <p:nvPr/>
        </p:nvSpPr>
        <p:spPr>
          <a:xfrm>
            <a:off x="8346138" y="3334509"/>
            <a:ext cx="1982365" cy="0"/>
          </a:xfrm>
          <a:custGeom>
            <a:avLst/>
            <a:gdLst/>
            <a:ahLst/>
            <a:cxnLst/>
            <a:rect l="l" t="t" r="r" b="b"/>
            <a:pathLst>
              <a:path w="3120390">
                <a:moveTo>
                  <a:pt x="0" y="0"/>
                </a:moveTo>
                <a:lnTo>
                  <a:pt x="3120383" y="0"/>
                </a:lnTo>
              </a:path>
            </a:pathLst>
          </a:custGeom>
          <a:ln w="12700">
            <a:solidFill>
              <a:srgbClr val="4C4C4C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921" name="object 921"/>
          <p:cNvSpPr/>
          <p:nvPr/>
        </p:nvSpPr>
        <p:spPr>
          <a:xfrm>
            <a:off x="8346138" y="2245135"/>
            <a:ext cx="1982365" cy="0"/>
          </a:xfrm>
          <a:custGeom>
            <a:avLst/>
            <a:gdLst/>
            <a:ahLst/>
            <a:cxnLst/>
            <a:rect l="l" t="t" r="r" b="b"/>
            <a:pathLst>
              <a:path w="3120390">
                <a:moveTo>
                  <a:pt x="0" y="0"/>
                </a:moveTo>
                <a:lnTo>
                  <a:pt x="3120383" y="0"/>
                </a:lnTo>
              </a:path>
            </a:pathLst>
          </a:custGeom>
          <a:ln w="12700">
            <a:solidFill>
              <a:srgbClr val="4C4C4C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922" name="object 922"/>
          <p:cNvSpPr/>
          <p:nvPr/>
        </p:nvSpPr>
        <p:spPr>
          <a:xfrm>
            <a:off x="4032103" y="3196096"/>
            <a:ext cx="1958161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283" y="0"/>
                </a:lnTo>
              </a:path>
            </a:pathLst>
          </a:custGeom>
          <a:ln w="12700">
            <a:solidFill>
              <a:srgbClr val="767C85"/>
            </a:solidFill>
            <a:prstDash val="dot"/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pic>
        <p:nvPicPr>
          <p:cNvPr id="923" name="object 9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307" y="1036853"/>
            <a:ext cx="4249558" cy="378398"/>
          </a:xfrm>
          <a:prstGeom prst="rect">
            <a:avLst/>
          </a:prstGeom>
        </p:spPr>
      </p:pic>
      <p:sp>
        <p:nvSpPr>
          <p:cNvPr id="924" name="object 924"/>
          <p:cNvSpPr txBox="1"/>
          <p:nvPr/>
        </p:nvSpPr>
        <p:spPr>
          <a:xfrm>
            <a:off x="6190890" y="1060126"/>
            <a:ext cx="1066620" cy="30354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39"/>
              </a:lnSpc>
              <a:spcBef>
                <a:spcPts val="64"/>
              </a:spcBef>
            </a:pP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TWO</a:t>
            </a:r>
            <a:r>
              <a:rPr sz="762" b="1" kern="0" spc="-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VARIABLES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78"/>
              </a:lnSpc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both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81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aes(cty,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hwy))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25" name="object 925"/>
          <p:cNvSpPr txBox="1"/>
          <p:nvPr/>
        </p:nvSpPr>
        <p:spPr>
          <a:xfrm>
            <a:off x="8350525" y="1156945"/>
            <a:ext cx="1423237" cy="2137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854"/>
              </a:lnSpc>
              <a:spcBef>
                <a:spcPts val="64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continuous</a:t>
            </a:r>
            <a:r>
              <a:rPr sz="762" b="1" kern="0" spc="92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bivariate</a:t>
            </a:r>
            <a:r>
              <a:rPr sz="762" b="1" kern="0" spc="9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distribution</a:t>
            </a:r>
            <a:endParaRPr sz="76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02"/>
              </a:lnSpc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97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ggplot(diamonds,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aes(carat,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price))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926" name="object 9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463112" y="125483"/>
            <a:ext cx="901176" cy="1044434"/>
          </a:xfrm>
          <a:prstGeom prst="rect">
            <a:avLst/>
          </a:prstGeom>
        </p:spPr>
      </p:pic>
      <p:sp>
        <p:nvSpPr>
          <p:cNvPr id="927" name="object 927"/>
          <p:cNvSpPr txBox="1"/>
          <p:nvPr/>
        </p:nvSpPr>
        <p:spPr>
          <a:xfrm>
            <a:off x="1887817" y="3413591"/>
            <a:ext cx="1849643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b="1" kern="0" spc="6" dirty="0">
                <a:solidFill>
                  <a:srgbClr val="FFFFFF"/>
                </a:solidFill>
                <a:latin typeface="Calibri"/>
                <a:cs typeface="Calibri"/>
              </a:rPr>
              <a:t>&lt;GEOM_FUNCTION&gt;</a:t>
            </a:r>
            <a:r>
              <a:rPr sz="635" b="1" kern="0" spc="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(mapping = aes(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rgbClr val="FFFFFF"/>
                </a:solidFill>
                <a:latin typeface="Calibri"/>
                <a:cs typeface="Calibri"/>
              </a:rPr>
              <a:t>&lt;MAPPINGS&gt;</a:t>
            </a:r>
            <a:r>
              <a:rPr sz="635" b="1" kern="0" spc="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28" name="object 928"/>
          <p:cNvSpPr txBox="1"/>
          <p:nvPr/>
        </p:nvSpPr>
        <p:spPr>
          <a:xfrm>
            <a:off x="1887817" y="3510410"/>
            <a:ext cx="1394594" cy="623776"/>
          </a:xfrm>
          <a:prstGeom prst="rect">
            <a:avLst/>
          </a:prstGeom>
        </p:spPr>
        <p:txBody>
          <a:bodyPr vert="horz" wrap="square" lIns="0" tIns="32273" rIns="0" bIns="0" rtlCol="0">
            <a:spAutoFit/>
          </a:bodyPr>
          <a:lstStyle/>
          <a:p>
            <a:pPr defTabSz="580918">
              <a:spcBef>
                <a:spcPts val="2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rgbClr val="FFFFFF"/>
                </a:solidFill>
                <a:latin typeface="Calibri"/>
                <a:cs typeface="Calibri"/>
              </a:rPr>
              <a:t>&lt;STAT&gt;</a:t>
            </a:r>
            <a:r>
              <a:rPr sz="635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position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rgbClr val="FFFFFF"/>
                </a:solidFill>
                <a:latin typeface="Calibri"/>
                <a:cs typeface="Calibri"/>
              </a:rPr>
              <a:t>&lt;POSITION&gt;</a:t>
            </a:r>
            <a:r>
              <a:rPr sz="635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35" b="1" kern="0" dirty="0">
                <a:solidFill>
                  <a:srgbClr val="FFFFFF"/>
                </a:solidFill>
                <a:latin typeface="Calibri"/>
                <a:cs typeface="Calibri"/>
              </a:rPr>
              <a:t>&lt;COORDINATE_FUNCTION&gt;</a:t>
            </a:r>
            <a:r>
              <a:rPr sz="635" b="1" kern="0" spc="1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35" b="1" kern="0" spc="6" dirty="0">
                <a:solidFill>
                  <a:srgbClr val="FFFFFF"/>
                </a:solidFill>
                <a:latin typeface="Calibri"/>
                <a:cs typeface="Calibri"/>
              </a:rPr>
              <a:t>&lt;FACET_FUNCTION&gt;</a:t>
            </a:r>
            <a:r>
              <a:rPr sz="635" b="1" kern="0" spc="27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35" b="1" kern="0" spc="6" dirty="0">
                <a:solidFill>
                  <a:srgbClr val="FFFFFF"/>
                </a:solidFill>
                <a:latin typeface="Calibri"/>
                <a:cs typeface="Calibri"/>
              </a:rPr>
              <a:t>&lt;SCALE_FUNCTION&gt;</a:t>
            </a:r>
            <a:r>
              <a:rPr sz="635" b="1" kern="0" spc="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35" b="1" kern="0" spc="-6" dirty="0">
                <a:solidFill>
                  <a:srgbClr val="FFFFFF"/>
                </a:solidFill>
                <a:latin typeface="Calibri"/>
                <a:cs typeface="Calibri"/>
              </a:rPr>
              <a:t>&lt;THEME_FUNCTION&gt;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29" name="object 929"/>
          <p:cNvSpPr txBox="1"/>
          <p:nvPr/>
        </p:nvSpPr>
        <p:spPr>
          <a:xfrm>
            <a:off x="6479184" y="5982530"/>
            <a:ext cx="1598317" cy="18768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geom_contour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aes(z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z)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z,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weight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30" name="object 930"/>
          <p:cNvSpPr txBox="1"/>
          <p:nvPr/>
        </p:nvSpPr>
        <p:spPr>
          <a:xfrm>
            <a:off x="6479184" y="6263304"/>
            <a:ext cx="1741932" cy="18768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geom_contour_filled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z)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subgroup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931" name="object 931"/>
          <p:cNvGrpSpPr/>
          <p:nvPr/>
        </p:nvGrpSpPr>
        <p:grpSpPr>
          <a:xfrm>
            <a:off x="6198157" y="6284919"/>
            <a:ext cx="225507" cy="225104"/>
            <a:chOff x="7145802" y="9892928"/>
            <a:chExt cx="354965" cy="354330"/>
          </a:xfrm>
        </p:grpSpPr>
        <p:sp>
          <p:nvSpPr>
            <p:cNvPr id="932" name="object 932"/>
            <p:cNvSpPr/>
            <p:nvPr/>
          </p:nvSpPr>
          <p:spPr>
            <a:xfrm>
              <a:off x="7145802" y="9892928"/>
              <a:ext cx="354330" cy="354330"/>
            </a:xfrm>
            <a:custGeom>
              <a:avLst/>
              <a:gdLst/>
              <a:ahLst/>
              <a:cxnLst/>
              <a:rect l="l" t="t" r="r" b="b"/>
              <a:pathLst>
                <a:path w="354329" h="354329">
                  <a:moveTo>
                    <a:pt x="353758" y="0"/>
                  </a:moveTo>
                  <a:lnTo>
                    <a:pt x="0" y="0"/>
                  </a:lnTo>
                  <a:lnTo>
                    <a:pt x="0" y="353758"/>
                  </a:lnTo>
                  <a:lnTo>
                    <a:pt x="353758" y="353758"/>
                  </a:lnTo>
                  <a:lnTo>
                    <a:pt x="353758" y="0"/>
                  </a:lnTo>
                  <a:close/>
                </a:path>
              </a:pathLst>
            </a:custGeom>
            <a:solidFill>
              <a:srgbClr val="4D769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3" name="object 933"/>
            <p:cNvSpPr/>
            <p:nvPr/>
          </p:nvSpPr>
          <p:spPr>
            <a:xfrm>
              <a:off x="7156603" y="9906026"/>
              <a:ext cx="337820" cy="328930"/>
            </a:xfrm>
            <a:custGeom>
              <a:avLst/>
              <a:gdLst/>
              <a:ahLst/>
              <a:cxnLst/>
              <a:rect l="l" t="t" r="r" b="b"/>
              <a:pathLst>
                <a:path w="337820" h="328929">
                  <a:moveTo>
                    <a:pt x="88988" y="0"/>
                  </a:moveTo>
                  <a:lnTo>
                    <a:pt x="77850" y="4469"/>
                  </a:lnTo>
                  <a:lnTo>
                    <a:pt x="67487" y="11072"/>
                  </a:lnTo>
                  <a:lnTo>
                    <a:pt x="57622" y="18937"/>
                  </a:lnTo>
                  <a:lnTo>
                    <a:pt x="47975" y="27193"/>
                  </a:lnTo>
                  <a:lnTo>
                    <a:pt x="36582" y="36556"/>
                  </a:lnTo>
                  <a:lnTo>
                    <a:pt x="8031" y="71124"/>
                  </a:lnTo>
                  <a:lnTo>
                    <a:pt x="0" y="123144"/>
                  </a:lnTo>
                  <a:lnTo>
                    <a:pt x="2467" y="150597"/>
                  </a:lnTo>
                  <a:lnTo>
                    <a:pt x="13535" y="217882"/>
                  </a:lnTo>
                  <a:lnTo>
                    <a:pt x="23049" y="256574"/>
                  </a:lnTo>
                  <a:lnTo>
                    <a:pt x="60198" y="316060"/>
                  </a:lnTo>
                  <a:lnTo>
                    <a:pt x="112330" y="328853"/>
                  </a:lnTo>
                  <a:lnTo>
                    <a:pt x="139931" y="323671"/>
                  </a:lnTo>
                  <a:lnTo>
                    <a:pt x="197841" y="306958"/>
                  </a:lnTo>
                  <a:lnTo>
                    <a:pt x="251516" y="276255"/>
                  </a:lnTo>
                  <a:lnTo>
                    <a:pt x="275473" y="231248"/>
                  </a:lnTo>
                  <a:lnTo>
                    <a:pt x="279198" y="212253"/>
                  </a:lnTo>
                  <a:lnTo>
                    <a:pt x="282953" y="193317"/>
                  </a:lnTo>
                  <a:lnTo>
                    <a:pt x="288922" y="175225"/>
                  </a:lnTo>
                  <a:lnTo>
                    <a:pt x="298671" y="158404"/>
                  </a:lnTo>
                  <a:lnTo>
                    <a:pt x="310454" y="142795"/>
                  </a:lnTo>
                  <a:lnTo>
                    <a:pt x="322093" y="127109"/>
                  </a:lnTo>
                  <a:lnTo>
                    <a:pt x="331407" y="110057"/>
                  </a:lnTo>
                  <a:lnTo>
                    <a:pt x="337242" y="74318"/>
                  </a:lnTo>
                  <a:lnTo>
                    <a:pt x="327432" y="42490"/>
                  </a:lnTo>
                  <a:lnTo>
                    <a:pt x="315444" y="30334"/>
                  </a:lnTo>
                  <a:lnTo>
                    <a:pt x="212043" y="30334"/>
                  </a:lnTo>
                  <a:lnTo>
                    <a:pt x="180653" y="26438"/>
                  </a:lnTo>
                  <a:lnTo>
                    <a:pt x="150433" y="13043"/>
                  </a:lnTo>
                  <a:lnTo>
                    <a:pt x="120254" y="710"/>
                  </a:lnTo>
                  <a:lnTo>
                    <a:pt x="88988" y="0"/>
                  </a:lnTo>
                  <a:close/>
                </a:path>
                <a:path w="337820" h="328929">
                  <a:moveTo>
                    <a:pt x="273317" y="11605"/>
                  </a:moveTo>
                  <a:lnTo>
                    <a:pt x="257486" y="14318"/>
                  </a:lnTo>
                  <a:lnTo>
                    <a:pt x="242473" y="20056"/>
                  </a:lnTo>
                  <a:lnTo>
                    <a:pt x="227564" y="26251"/>
                  </a:lnTo>
                  <a:lnTo>
                    <a:pt x="212043" y="30334"/>
                  </a:lnTo>
                  <a:lnTo>
                    <a:pt x="315444" y="30334"/>
                  </a:lnTo>
                  <a:lnTo>
                    <a:pt x="305088" y="19833"/>
                  </a:lnTo>
                  <a:lnTo>
                    <a:pt x="273317" y="11605"/>
                  </a:lnTo>
                  <a:close/>
                </a:path>
              </a:pathLst>
            </a:custGeom>
            <a:solidFill>
              <a:srgbClr val="5686B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4" name="object 934"/>
            <p:cNvSpPr/>
            <p:nvPr/>
          </p:nvSpPr>
          <p:spPr>
            <a:xfrm>
              <a:off x="7156604" y="9906026"/>
              <a:ext cx="337820" cy="328930"/>
            </a:xfrm>
            <a:custGeom>
              <a:avLst/>
              <a:gdLst/>
              <a:ahLst/>
              <a:cxnLst/>
              <a:rect l="l" t="t" r="r" b="b"/>
              <a:pathLst>
                <a:path w="337820" h="328929">
                  <a:moveTo>
                    <a:pt x="47974" y="27193"/>
                  </a:moveTo>
                  <a:lnTo>
                    <a:pt x="15859" y="57317"/>
                  </a:lnTo>
                  <a:lnTo>
                    <a:pt x="1203" y="96379"/>
                  </a:lnTo>
                  <a:lnTo>
                    <a:pt x="0" y="123144"/>
                  </a:lnTo>
                  <a:lnTo>
                    <a:pt x="2467" y="150597"/>
                  </a:lnTo>
                  <a:lnTo>
                    <a:pt x="13534" y="217882"/>
                  </a:lnTo>
                  <a:lnTo>
                    <a:pt x="23049" y="256574"/>
                  </a:lnTo>
                  <a:lnTo>
                    <a:pt x="60198" y="316060"/>
                  </a:lnTo>
                  <a:lnTo>
                    <a:pt x="112330" y="328853"/>
                  </a:lnTo>
                  <a:lnTo>
                    <a:pt x="139930" y="323671"/>
                  </a:lnTo>
                  <a:lnTo>
                    <a:pt x="197841" y="306958"/>
                  </a:lnTo>
                  <a:lnTo>
                    <a:pt x="251516" y="276255"/>
                  </a:lnTo>
                  <a:lnTo>
                    <a:pt x="275473" y="231248"/>
                  </a:lnTo>
                  <a:lnTo>
                    <a:pt x="279197" y="212253"/>
                  </a:lnTo>
                  <a:lnTo>
                    <a:pt x="282952" y="193317"/>
                  </a:lnTo>
                  <a:lnTo>
                    <a:pt x="288922" y="175225"/>
                  </a:lnTo>
                  <a:lnTo>
                    <a:pt x="298671" y="158404"/>
                  </a:lnTo>
                  <a:lnTo>
                    <a:pt x="310454" y="142795"/>
                  </a:lnTo>
                  <a:lnTo>
                    <a:pt x="322093" y="127109"/>
                  </a:lnTo>
                  <a:lnTo>
                    <a:pt x="331407" y="110057"/>
                  </a:lnTo>
                  <a:lnTo>
                    <a:pt x="337241" y="74318"/>
                  </a:lnTo>
                  <a:lnTo>
                    <a:pt x="327432" y="42490"/>
                  </a:lnTo>
                  <a:lnTo>
                    <a:pt x="305088" y="19833"/>
                  </a:lnTo>
                  <a:lnTo>
                    <a:pt x="273317" y="11605"/>
                  </a:lnTo>
                  <a:lnTo>
                    <a:pt x="257485" y="14318"/>
                  </a:lnTo>
                  <a:lnTo>
                    <a:pt x="242472" y="20056"/>
                  </a:lnTo>
                  <a:lnTo>
                    <a:pt x="227563" y="26251"/>
                  </a:lnTo>
                  <a:lnTo>
                    <a:pt x="212042" y="30334"/>
                  </a:lnTo>
                  <a:lnTo>
                    <a:pt x="180653" y="26438"/>
                  </a:lnTo>
                  <a:lnTo>
                    <a:pt x="150433" y="13043"/>
                  </a:lnTo>
                  <a:lnTo>
                    <a:pt x="120254" y="710"/>
                  </a:lnTo>
                  <a:lnTo>
                    <a:pt x="88988" y="0"/>
                  </a:lnTo>
                  <a:lnTo>
                    <a:pt x="77850" y="4469"/>
                  </a:lnTo>
                  <a:lnTo>
                    <a:pt x="67487" y="11072"/>
                  </a:lnTo>
                  <a:lnTo>
                    <a:pt x="57621" y="18937"/>
                  </a:lnTo>
                  <a:lnTo>
                    <a:pt x="47974" y="27193"/>
                  </a:lnTo>
                  <a:close/>
                </a:path>
              </a:pathLst>
            </a:custGeom>
            <a:ln w="12700">
              <a:solidFill>
                <a:srgbClr val="5686B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5" name="object 935"/>
            <p:cNvSpPr/>
            <p:nvPr/>
          </p:nvSpPr>
          <p:spPr>
            <a:xfrm>
              <a:off x="7169272" y="9961119"/>
              <a:ext cx="302260" cy="254000"/>
            </a:xfrm>
            <a:custGeom>
              <a:avLst/>
              <a:gdLst/>
              <a:ahLst/>
              <a:cxnLst/>
              <a:rect l="l" t="t" r="r" b="b"/>
              <a:pathLst>
                <a:path w="302259" h="254000">
                  <a:moveTo>
                    <a:pt x="85568" y="1425"/>
                  </a:moveTo>
                  <a:lnTo>
                    <a:pt x="75686" y="3632"/>
                  </a:lnTo>
                  <a:lnTo>
                    <a:pt x="66660" y="8776"/>
                  </a:lnTo>
                  <a:lnTo>
                    <a:pt x="49404" y="22200"/>
                  </a:lnTo>
                  <a:lnTo>
                    <a:pt x="37138" y="29881"/>
                  </a:lnTo>
                  <a:lnTo>
                    <a:pt x="24767" y="37173"/>
                  </a:lnTo>
                  <a:lnTo>
                    <a:pt x="13607" y="45868"/>
                  </a:lnTo>
                  <a:lnTo>
                    <a:pt x="4971" y="57757"/>
                  </a:lnTo>
                  <a:lnTo>
                    <a:pt x="0" y="76709"/>
                  </a:lnTo>
                  <a:lnTo>
                    <a:pt x="1286" y="95490"/>
                  </a:lnTo>
                  <a:lnTo>
                    <a:pt x="1367" y="96671"/>
                  </a:lnTo>
                  <a:lnTo>
                    <a:pt x="6536" y="117072"/>
                  </a:lnTo>
                  <a:lnTo>
                    <a:pt x="12967" y="137341"/>
                  </a:lnTo>
                  <a:lnTo>
                    <a:pt x="21173" y="167107"/>
                  </a:lnTo>
                  <a:lnTo>
                    <a:pt x="41786" y="222745"/>
                  </a:lnTo>
                  <a:lnTo>
                    <a:pt x="82240" y="252554"/>
                  </a:lnTo>
                  <a:lnTo>
                    <a:pt x="105951" y="253735"/>
                  </a:lnTo>
                  <a:lnTo>
                    <a:pt x="130431" y="249486"/>
                  </a:lnTo>
                  <a:lnTo>
                    <a:pt x="180536" y="234771"/>
                  </a:lnTo>
                  <a:lnTo>
                    <a:pt x="224674" y="208233"/>
                  </a:lnTo>
                  <a:lnTo>
                    <a:pt x="242467" y="165190"/>
                  </a:lnTo>
                  <a:lnTo>
                    <a:pt x="243404" y="143338"/>
                  </a:lnTo>
                  <a:lnTo>
                    <a:pt x="245565" y="122021"/>
                  </a:lnTo>
                  <a:lnTo>
                    <a:pt x="250170" y="110723"/>
                  </a:lnTo>
                  <a:lnTo>
                    <a:pt x="134069" y="110723"/>
                  </a:lnTo>
                  <a:lnTo>
                    <a:pt x="126200" y="100264"/>
                  </a:lnTo>
                  <a:lnTo>
                    <a:pt x="122697" y="82224"/>
                  </a:lnTo>
                  <a:lnTo>
                    <a:pt x="124755" y="60354"/>
                  </a:lnTo>
                  <a:lnTo>
                    <a:pt x="125240" y="38331"/>
                  </a:lnTo>
                  <a:lnTo>
                    <a:pt x="117527" y="19334"/>
                  </a:lnTo>
                  <a:lnTo>
                    <a:pt x="103631" y="6116"/>
                  </a:lnTo>
                  <a:lnTo>
                    <a:pt x="85568" y="1425"/>
                  </a:lnTo>
                  <a:close/>
                </a:path>
                <a:path w="302259" h="254000">
                  <a:moveTo>
                    <a:pt x="245503" y="0"/>
                  </a:moveTo>
                  <a:lnTo>
                    <a:pt x="194073" y="24599"/>
                  </a:lnTo>
                  <a:lnTo>
                    <a:pt x="164503" y="51746"/>
                  </a:lnTo>
                  <a:lnTo>
                    <a:pt x="150917" y="95490"/>
                  </a:lnTo>
                  <a:lnTo>
                    <a:pt x="152260" y="105296"/>
                  </a:lnTo>
                  <a:lnTo>
                    <a:pt x="145110" y="109850"/>
                  </a:lnTo>
                  <a:lnTo>
                    <a:pt x="134069" y="110723"/>
                  </a:lnTo>
                  <a:lnTo>
                    <a:pt x="250170" y="110723"/>
                  </a:lnTo>
                  <a:lnTo>
                    <a:pt x="253514" y="102518"/>
                  </a:lnTo>
                  <a:lnTo>
                    <a:pt x="263460" y="91373"/>
                  </a:lnTo>
                  <a:lnTo>
                    <a:pt x="296156" y="59653"/>
                  </a:lnTo>
                  <a:lnTo>
                    <a:pt x="301798" y="37173"/>
                  </a:lnTo>
                  <a:lnTo>
                    <a:pt x="301917" y="35611"/>
                  </a:lnTo>
                  <a:lnTo>
                    <a:pt x="298735" y="23859"/>
                  </a:lnTo>
                  <a:lnTo>
                    <a:pt x="291294" y="12865"/>
                  </a:lnTo>
                  <a:lnTo>
                    <a:pt x="270306" y="216"/>
                  </a:lnTo>
                  <a:lnTo>
                    <a:pt x="245503" y="0"/>
                  </a:lnTo>
                  <a:close/>
                </a:path>
              </a:pathLst>
            </a:custGeom>
            <a:solidFill>
              <a:srgbClr val="79ABD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6" name="object 936"/>
            <p:cNvSpPr/>
            <p:nvPr/>
          </p:nvSpPr>
          <p:spPr>
            <a:xfrm>
              <a:off x="7169271" y="9961119"/>
              <a:ext cx="302260" cy="254000"/>
            </a:xfrm>
            <a:custGeom>
              <a:avLst/>
              <a:gdLst/>
              <a:ahLst/>
              <a:cxnLst/>
              <a:rect l="l" t="t" r="r" b="b"/>
              <a:pathLst>
                <a:path w="302259" h="254000">
                  <a:moveTo>
                    <a:pt x="49404" y="22200"/>
                  </a:moveTo>
                  <a:lnTo>
                    <a:pt x="37138" y="29881"/>
                  </a:lnTo>
                  <a:lnTo>
                    <a:pt x="24767" y="37173"/>
                  </a:lnTo>
                  <a:lnTo>
                    <a:pt x="13607" y="45868"/>
                  </a:lnTo>
                  <a:lnTo>
                    <a:pt x="4971" y="57757"/>
                  </a:lnTo>
                  <a:lnTo>
                    <a:pt x="0" y="76709"/>
                  </a:lnTo>
                  <a:lnTo>
                    <a:pt x="1367" y="96671"/>
                  </a:lnTo>
                  <a:lnTo>
                    <a:pt x="6535" y="117072"/>
                  </a:lnTo>
                  <a:lnTo>
                    <a:pt x="12967" y="137341"/>
                  </a:lnTo>
                  <a:lnTo>
                    <a:pt x="21172" y="167107"/>
                  </a:lnTo>
                  <a:lnTo>
                    <a:pt x="41786" y="222745"/>
                  </a:lnTo>
                  <a:lnTo>
                    <a:pt x="82239" y="252554"/>
                  </a:lnTo>
                  <a:lnTo>
                    <a:pt x="105951" y="253735"/>
                  </a:lnTo>
                  <a:lnTo>
                    <a:pt x="130431" y="249486"/>
                  </a:lnTo>
                  <a:lnTo>
                    <a:pt x="180536" y="234771"/>
                  </a:lnTo>
                  <a:lnTo>
                    <a:pt x="224674" y="208233"/>
                  </a:lnTo>
                  <a:lnTo>
                    <a:pt x="242467" y="165190"/>
                  </a:lnTo>
                  <a:lnTo>
                    <a:pt x="243404" y="143338"/>
                  </a:lnTo>
                  <a:lnTo>
                    <a:pt x="245565" y="122021"/>
                  </a:lnTo>
                  <a:lnTo>
                    <a:pt x="253514" y="102519"/>
                  </a:lnTo>
                  <a:lnTo>
                    <a:pt x="263459" y="91373"/>
                  </a:lnTo>
                  <a:lnTo>
                    <a:pt x="275282" y="81434"/>
                  </a:lnTo>
                  <a:lnTo>
                    <a:pt x="286881" y="71320"/>
                  </a:lnTo>
                  <a:lnTo>
                    <a:pt x="296156" y="59653"/>
                  </a:lnTo>
                  <a:lnTo>
                    <a:pt x="301002" y="47687"/>
                  </a:lnTo>
                  <a:lnTo>
                    <a:pt x="301916" y="35611"/>
                  </a:lnTo>
                  <a:lnTo>
                    <a:pt x="298734" y="23859"/>
                  </a:lnTo>
                  <a:lnTo>
                    <a:pt x="291294" y="12865"/>
                  </a:lnTo>
                  <a:lnTo>
                    <a:pt x="270306" y="216"/>
                  </a:lnTo>
                  <a:lnTo>
                    <a:pt x="245502" y="0"/>
                  </a:lnTo>
                  <a:lnTo>
                    <a:pt x="219289" y="9149"/>
                  </a:lnTo>
                  <a:lnTo>
                    <a:pt x="178233" y="37314"/>
                  </a:lnTo>
                  <a:lnTo>
                    <a:pt x="154790" y="68178"/>
                  </a:lnTo>
                  <a:lnTo>
                    <a:pt x="150917" y="95490"/>
                  </a:lnTo>
                  <a:lnTo>
                    <a:pt x="152260" y="105296"/>
                  </a:lnTo>
                  <a:lnTo>
                    <a:pt x="145110" y="109850"/>
                  </a:lnTo>
                  <a:lnTo>
                    <a:pt x="134069" y="110723"/>
                  </a:lnTo>
                  <a:lnTo>
                    <a:pt x="126200" y="100264"/>
                  </a:lnTo>
                  <a:lnTo>
                    <a:pt x="122697" y="82224"/>
                  </a:lnTo>
                  <a:lnTo>
                    <a:pt x="124755" y="60355"/>
                  </a:lnTo>
                  <a:lnTo>
                    <a:pt x="125240" y="38331"/>
                  </a:lnTo>
                  <a:lnTo>
                    <a:pt x="117527" y="19334"/>
                  </a:lnTo>
                  <a:lnTo>
                    <a:pt x="103631" y="6116"/>
                  </a:lnTo>
                  <a:lnTo>
                    <a:pt x="85568" y="1425"/>
                  </a:lnTo>
                  <a:lnTo>
                    <a:pt x="75686" y="3632"/>
                  </a:lnTo>
                  <a:lnTo>
                    <a:pt x="66660" y="8776"/>
                  </a:lnTo>
                  <a:lnTo>
                    <a:pt x="58046" y="15439"/>
                  </a:lnTo>
                  <a:lnTo>
                    <a:pt x="49404" y="22200"/>
                  </a:lnTo>
                  <a:close/>
                </a:path>
              </a:pathLst>
            </a:custGeom>
            <a:ln w="12700">
              <a:solidFill>
                <a:srgbClr val="79ABDC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37" name="object 9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00361" y="10021782"/>
              <a:ext cx="191967" cy="162259"/>
            </a:xfrm>
            <a:prstGeom prst="rect">
              <a:avLst/>
            </a:prstGeom>
          </p:spPr>
        </p:pic>
      </p:grpSp>
      <p:grpSp>
        <p:nvGrpSpPr>
          <p:cNvPr id="938" name="object 938"/>
          <p:cNvGrpSpPr/>
          <p:nvPr/>
        </p:nvGrpSpPr>
        <p:grpSpPr>
          <a:xfrm>
            <a:off x="6198157" y="5396376"/>
            <a:ext cx="227524" cy="227524"/>
            <a:chOff x="7145802" y="8494295"/>
            <a:chExt cx="358140" cy="358140"/>
          </a:xfrm>
        </p:grpSpPr>
        <p:sp>
          <p:nvSpPr>
            <p:cNvPr id="939" name="object 939"/>
            <p:cNvSpPr/>
            <p:nvPr/>
          </p:nvSpPr>
          <p:spPr>
            <a:xfrm>
              <a:off x="7148361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0" name="object 940"/>
            <p:cNvSpPr/>
            <p:nvPr/>
          </p:nvSpPr>
          <p:spPr>
            <a:xfrm>
              <a:off x="7192470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1" name="object 941"/>
            <p:cNvSpPr/>
            <p:nvPr/>
          </p:nvSpPr>
          <p:spPr>
            <a:xfrm>
              <a:off x="7236579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2" name="object 942"/>
            <p:cNvSpPr/>
            <p:nvPr/>
          </p:nvSpPr>
          <p:spPr>
            <a:xfrm>
              <a:off x="7280685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3" name="object 943"/>
            <p:cNvSpPr/>
            <p:nvPr/>
          </p:nvSpPr>
          <p:spPr>
            <a:xfrm>
              <a:off x="7324795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4" name="object 944"/>
            <p:cNvSpPr/>
            <p:nvPr/>
          </p:nvSpPr>
          <p:spPr>
            <a:xfrm>
              <a:off x="7368904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5" name="object 945"/>
            <p:cNvSpPr/>
            <p:nvPr/>
          </p:nvSpPr>
          <p:spPr>
            <a:xfrm>
              <a:off x="7413010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6" name="object 946"/>
            <p:cNvSpPr/>
            <p:nvPr/>
          </p:nvSpPr>
          <p:spPr>
            <a:xfrm>
              <a:off x="7457120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7" name="object 947"/>
            <p:cNvSpPr/>
            <p:nvPr/>
          </p:nvSpPr>
          <p:spPr>
            <a:xfrm>
              <a:off x="7501228" y="8494393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0"/>
                  </a:moveTo>
                  <a:lnTo>
                    <a:pt x="0" y="357696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8" name="object 948"/>
            <p:cNvSpPr/>
            <p:nvPr/>
          </p:nvSpPr>
          <p:spPr>
            <a:xfrm>
              <a:off x="7145802" y="884981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9" name="object 949"/>
            <p:cNvSpPr/>
            <p:nvPr/>
          </p:nvSpPr>
          <p:spPr>
            <a:xfrm>
              <a:off x="7145802" y="880569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0" name="object 950"/>
            <p:cNvSpPr/>
            <p:nvPr/>
          </p:nvSpPr>
          <p:spPr>
            <a:xfrm>
              <a:off x="7145802" y="8761568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1" name="object 951"/>
            <p:cNvSpPr/>
            <p:nvPr/>
          </p:nvSpPr>
          <p:spPr>
            <a:xfrm>
              <a:off x="7145802" y="8717443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2" name="object 952"/>
            <p:cNvSpPr/>
            <p:nvPr/>
          </p:nvSpPr>
          <p:spPr>
            <a:xfrm>
              <a:off x="7145802" y="8673310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3" name="object 953"/>
            <p:cNvSpPr/>
            <p:nvPr/>
          </p:nvSpPr>
          <p:spPr>
            <a:xfrm>
              <a:off x="7145802" y="8629187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4" name="object 954"/>
            <p:cNvSpPr/>
            <p:nvPr/>
          </p:nvSpPr>
          <p:spPr>
            <a:xfrm>
              <a:off x="7145802" y="858506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5" name="object 955"/>
            <p:cNvSpPr/>
            <p:nvPr/>
          </p:nvSpPr>
          <p:spPr>
            <a:xfrm>
              <a:off x="7145802" y="8540939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6" name="object 956"/>
            <p:cNvSpPr/>
            <p:nvPr/>
          </p:nvSpPr>
          <p:spPr>
            <a:xfrm>
              <a:off x="7145802" y="8496805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696" y="0"/>
                  </a:lnTo>
                </a:path>
              </a:pathLst>
            </a:custGeom>
            <a:ln w="5020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7" name="object 957"/>
            <p:cNvSpPr/>
            <p:nvPr/>
          </p:nvSpPr>
          <p:spPr>
            <a:xfrm>
              <a:off x="7174230" y="8540470"/>
              <a:ext cx="296545" cy="268605"/>
            </a:xfrm>
            <a:custGeom>
              <a:avLst/>
              <a:gdLst/>
              <a:ahLst/>
              <a:cxnLst/>
              <a:rect l="l" t="t" r="r" b="b"/>
              <a:pathLst>
                <a:path w="296545" h="268604">
                  <a:moveTo>
                    <a:pt x="22136" y="234861"/>
                  </a:moveTo>
                  <a:lnTo>
                    <a:pt x="14262" y="226974"/>
                  </a:lnTo>
                  <a:lnTo>
                    <a:pt x="7874" y="226974"/>
                  </a:lnTo>
                  <a:lnTo>
                    <a:pt x="0" y="234861"/>
                  </a:lnTo>
                  <a:lnTo>
                    <a:pt x="0" y="241249"/>
                  </a:lnTo>
                  <a:lnTo>
                    <a:pt x="7874" y="249123"/>
                  </a:lnTo>
                  <a:lnTo>
                    <a:pt x="14262" y="249123"/>
                  </a:lnTo>
                  <a:lnTo>
                    <a:pt x="22136" y="241249"/>
                  </a:lnTo>
                  <a:lnTo>
                    <a:pt x="22136" y="234861"/>
                  </a:lnTo>
                  <a:close/>
                </a:path>
                <a:path w="296545" h="268604">
                  <a:moveTo>
                    <a:pt x="36703" y="253961"/>
                  </a:moveTo>
                  <a:lnTo>
                    <a:pt x="28829" y="246087"/>
                  </a:lnTo>
                  <a:lnTo>
                    <a:pt x="22440" y="246087"/>
                  </a:lnTo>
                  <a:lnTo>
                    <a:pt x="14566" y="253961"/>
                  </a:lnTo>
                  <a:lnTo>
                    <a:pt x="14566" y="260350"/>
                  </a:lnTo>
                  <a:lnTo>
                    <a:pt x="22440" y="268224"/>
                  </a:lnTo>
                  <a:lnTo>
                    <a:pt x="28829" y="268224"/>
                  </a:lnTo>
                  <a:lnTo>
                    <a:pt x="36703" y="260350"/>
                  </a:lnTo>
                  <a:lnTo>
                    <a:pt x="36703" y="253961"/>
                  </a:lnTo>
                  <a:close/>
                </a:path>
                <a:path w="296545" h="268604">
                  <a:moveTo>
                    <a:pt x="37655" y="215582"/>
                  </a:moveTo>
                  <a:lnTo>
                    <a:pt x="29781" y="207695"/>
                  </a:lnTo>
                  <a:lnTo>
                    <a:pt x="23393" y="207695"/>
                  </a:lnTo>
                  <a:lnTo>
                    <a:pt x="15519" y="215582"/>
                  </a:lnTo>
                  <a:lnTo>
                    <a:pt x="15519" y="221970"/>
                  </a:lnTo>
                  <a:lnTo>
                    <a:pt x="23393" y="229844"/>
                  </a:lnTo>
                  <a:lnTo>
                    <a:pt x="29781" y="229844"/>
                  </a:lnTo>
                  <a:lnTo>
                    <a:pt x="37655" y="221970"/>
                  </a:lnTo>
                  <a:lnTo>
                    <a:pt x="37655" y="215582"/>
                  </a:lnTo>
                  <a:close/>
                </a:path>
                <a:path w="296545" h="268604">
                  <a:moveTo>
                    <a:pt x="42329" y="90601"/>
                  </a:moveTo>
                  <a:lnTo>
                    <a:pt x="34455" y="82727"/>
                  </a:lnTo>
                  <a:lnTo>
                    <a:pt x="28067" y="82727"/>
                  </a:lnTo>
                  <a:lnTo>
                    <a:pt x="20193" y="90601"/>
                  </a:lnTo>
                  <a:lnTo>
                    <a:pt x="20193" y="96989"/>
                  </a:lnTo>
                  <a:lnTo>
                    <a:pt x="28067" y="104863"/>
                  </a:lnTo>
                  <a:lnTo>
                    <a:pt x="34455" y="104863"/>
                  </a:lnTo>
                  <a:lnTo>
                    <a:pt x="42329" y="96989"/>
                  </a:lnTo>
                  <a:lnTo>
                    <a:pt x="42329" y="90601"/>
                  </a:lnTo>
                  <a:close/>
                </a:path>
                <a:path w="296545" h="268604">
                  <a:moveTo>
                    <a:pt x="42329" y="22021"/>
                  </a:moveTo>
                  <a:lnTo>
                    <a:pt x="34455" y="14135"/>
                  </a:lnTo>
                  <a:lnTo>
                    <a:pt x="28067" y="14135"/>
                  </a:lnTo>
                  <a:lnTo>
                    <a:pt x="20193" y="22021"/>
                  </a:lnTo>
                  <a:lnTo>
                    <a:pt x="20193" y="28397"/>
                  </a:lnTo>
                  <a:lnTo>
                    <a:pt x="28067" y="36283"/>
                  </a:lnTo>
                  <a:lnTo>
                    <a:pt x="34455" y="36283"/>
                  </a:lnTo>
                  <a:lnTo>
                    <a:pt x="42329" y="28397"/>
                  </a:lnTo>
                  <a:lnTo>
                    <a:pt x="42329" y="22021"/>
                  </a:lnTo>
                  <a:close/>
                </a:path>
                <a:path w="296545" h="268604">
                  <a:moveTo>
                    <a:pt x="47739" y="67627"/>
                  </a:moveTo>
                  <a:lnTo>
                    <a:pt x="39865" y="59740"/>
                  </a:lnTo>
                  <a:lnTo>
                    <a:pt x="33477" y="59740"/>
                  </a:lnTo>
                  <a:lnTo>
                    <a:pt x="25603" y="67627"/>
                  </a:lnTo>
                  <a:lnTo>
                    <a:pt x="25603" y="74002"/>
                  </a:lnTo>
                  <a:lnTo>
                    <a:pt x="33477" y="81889"/>
                  </a:lnTo>
                  <a:lnTo>
                    <a:pt x="39865" y="81889"/>
                  </a:lnTo>
                  <a:lnTo>
                    <a:pt x="47739" y="74002"/>
                  </a:lnTo>
                  <a:lnTo>
                    <a:pt x="47739" y="67627"/>
                  </a:lnTo>
                  <a:close/>
                </a:path>
                <a:path w="296545" h="268604">
                  <a:moveTo>
                    <a:pt x="67449" y="113233"/>
                  </a:moveTo>
                  <a:lnTo>
                    <a:pt x="59575" y="105346"/>
                  </a:lnTo>
                  <a:lnTo>
                    <a:pt x="53187" y="105346"/>
                  </a:lnTo>
                  <a:lnTo>
                    <a:pt x="45313" y="113233"/>
                  </a:lnTo>
                  <a:lnTo>
                    <a:pt x="45313" y="119608"/>
                  </a:lnTo>
                  <a:lnTo>
                    <a:pt x="53187" y="127495"/>
                  </a:lnTo>
                  <a:lnTo>
                    <a:pt x="59575" y="127495"/>
                  </a:lnTo>
                  <a:lnTo>
                    <a:pt x="67449" y="119608"/>
                  </a:lnTo>
                  <a:lnTo>
                    <a:pt x="67449" y="113233"/>
                  </a:lnTo>
                  <a:close/>
                </a:path>
                <a:path w="296545" h="268604">
                  <a:moveTo>
                    <a:pt x="72605" y="72898"/>
                  </a:moveTo>
                  <a:lnTo>
                    <a:pt x="64719" y="65011"/>
                  </a:lnTo>
                  <a:lnTo>
                    <a:pt x="58343" y="65011"/>
                  </a:lnTo>
                  <a:lnTo>
                    <a:pt x="50457" y="72898"/>
                  </a:lnTo>
                  <a:lnTo>
                    <a:pt x="50457" y="79286"/>
                  </a:lnTo>
                  <a:lnTo>
                    <a:pt x="58343" y="87160"/>
                  </a:lnTo>
                  <a:lnTo>
                    <a:pt x="64719" y="87160"/>
                  </a:lnTo>
                  <a:lnTo>
                    <a:pt x="72605" y="79286"/>
                  </a:lnTo>
                  <a:lnTo>
                    <a:pt x="72605" y="72898"/>
                  </a:lnTo>
                  <a:close/>
                </a:path>
                <a:path w="296545" h="268604">
                  <a:moveTo>
                    <a:pt x="82689" y="231419"/>
                  </a:moveTo>
                  <a:lnTo>
                    <a:pt x="77076" y="225806"/>
                  </a:lnTo>
                  <a:lnTo>
                    <a:pt x="77076" y="220268"/>
                  </a:lnTo>
                  <a:lnTo>
                    <a:pt x="69202" y="212382"/>
                  </a:lnTo>
                  <a:lnTo>
                    <a:pt x="62814" y="212382"/>
                  </a:lnTo>
                  <a:lnTo>
                    <a:pt x="54940" y="220268"/>
                  </a:lnTo>
                  <a:lnTo>
                    <a:pt x="54940" y="226656"/>
                  </a:lnTo>
                  <a:lnTo>
                    <a:pt x="60540" y="232257"/>
                  </a:lnTo>
                  <a:lnTo>
                    <a:pt x="60540" y="237794"/>
                  </a:lnTo>
                  <a:lnTo>
                    <a:pt x="68427" y="245681"/>
                  </a:lnTo>
                  <a:lnTo>
                    <a:pt x="74803" y="245681"/>
                  </a:lnTo>
                  <a:lnTo>
                    <a:pt x="82689" y="237794"/>
                  </a:lnTo>
                  <a:lnTo>
                    <a:pt x="82689" y="231419"/>
                  </a:lnTo>
                  <a:close/>
                </a:path>
                <a:path w="296545" h="268604">
                  <a:moveTo>
                    <a:pt x="88036" y="47421"/>
                  </a:moveTo>
                  <a:lnTo>
                    <a:pt x="80162" y="39547"/>
                  </a:lnTo>
                  <a:lnTo>
                    <a:pt x="73774" y="39547"/>
                  </a:lnTo>
                  <a:lnTo>
                    <a:pt x="67449" y="45872"/>
                  </a:lnTo>
                  <a:lnTo>
                    <a:pt x="67449" y="42189"/>
                  </a:lnTo>
                  <a:lnTo>
                    <a:pt x="59575" y="34315"/>
                  </a:lnTo>
                  <a:lnTo>
                    <a:pt x="53187" y="34315"/>
                  </a:lnTo>
                  <a:lnTo>
                    <a:pt x="45313" y="42189"/>
                  </a:lnTo>
                  <a:lnTo>
                    <a:pt x="45313" y="48577"/>
                  </a:lnTo>
                  <a:lnTo>
                    <a:pt x="53187" y="56451"/>
                  </a:lnTo>
                  <a:lnTo>
                    <a:pt x="59575" y="56451"/>
                  </a:lnTo>
                  <a:lnTo>
                    <a:pt x="65900" y="50126"/>
                  </a:lnTo>
                  <a:lnTo>
                    <a:pt x="65900" y="53809"/>
                  </a:lnTo>
                  <a:lnTo>
                    <a:pt x="73774" y="61696"/>
                  </a:lnTo>
                  <a:lnTo>
                    <a:pt x="80162" y="61696"/>
                  </a:lnTo>
                  <a:lnTo>
                    <a:pt x="88036" y="53809"/>
                  </a:lnTo>
                  <a:lnTo>
                    <a:pt x="88036" y="47421"/>
                  </a:lnTo>
                  <a:close/>
                </a:path>
                <a:path w="296545" h="268604">
                  <a:moveTo>
                    <a:pt x="171691" y="234861"/>
                  </a:moveTo>
                  <a:lnTo>
                    <a:pt x="163817" y="226974"/>
                  </a:lnTo>
                  <a:lnTo>
                    <a:pt x="157429" y="226974"/>
                  </a:lnTo>
                  <a:lnTo>
                    <a:pt x="149555" y="234861"/>
                  </a:lnTo>
                  <a:lnTo>
                    <a:pt x="149555" y="241249"/>
                  </a:lnTo>
                  <a:lnTo>
                    <a:pt x="157429" y="249123"/>
                  </a:lnTo>
                  <a:lnTo>
                    <a:pt x="163817" y="249123"/>
                  </a:lnTo>
                  <a:lnTo>
                    <a:pt x="171691" y="241249"/>
                  </a:lnTo>
                  <a:lnTo>
                    <a:pt x="171691" y="234861"/>
                  </a:lnTo>
                  <a:close/>
                </a:path>
                <a:path w="296545" h="268604">
                  <a:moveTo>
                    <a:pt x="188455" y="72898"/>
                  </a:moveTo>
                  <a:lnTo>
                    <a:pt x="180581" y="65011"/>
                  </a:lnTo>
                  <a:lnTo>
                    <a:pt x="174193" y="65011"/>
                  </a:lnTo>
                  <a:lnTo>
                    <a:pt x="166319" y="72898"/>
                  </a:lnTo>
                  <a:lnTo>
                    <a:pt x="166319" y="79286"/>
                  </a:lnTo>
                  <a:lnTo>
                    <a:pt x="174193" y="87160"/>
                  </a:lnTo>
                  <a:lnTo>
                    <a:pt x="180581" y="87160"/>
                  </a:lnTo>
                  <a:lnTo>
                    <a:pt x="188455" y="79286"/>
                  </a:lnTo>
                  <a:lnTo>
                    <a:pt x="188455" y="72898"/>
                  </a:lnTo>
                  <a:close/>
                </a:path>
                <a:path w="296545" h="268604">
                  <a:moveTo>
                    <a:pt x="208267" y="205486"/>
                  </a:moveTo>
                  <a:lnTo>
                    <a:pt x="200393" y="197612"/>
                  </a:lnTo>
                  <a:lnTo>
                    <a:pt x="194005" y="197612"/>
                  </a:lnTo>
                  <a:lnTo>
                    <a:pt x="186118" y="205486"/>
                  </a:lnTo>
                  <a:lnTo>
                    <a:pt x="186118" y="211874"/>
                  </a:lnTo>
                  <a:lnTo>
                    <a:pt x="194005" y="219760"/>
                  </a:lnTo>
                  <a:lnTo>
                    <a:pt x="200393" y="219760"/>
                  </a:lnTo>
                  <a:lnTo>
                    <a:pt x="208267" y="211874"/>
                  </a:lnTo>
                  <a:lnTo>
                    <a:pt x="208267" y="205486"/>
                  </a:lnTo>
                  <a:close/>
                </a:path>
                <a:path w="296545" h="268604">
                  <a:moveTo>
                    <a:pt x="208267" y="110096"/>
                  </a:moveTo>
                  <a:lnTo>
                    <a:pt x="200393" y="102222"/>
                  </a:lnTo>
                  <a:lnTo>
                    <a:pt x="198183" y="102222"/>
                  </a:lnTo>
                  <a:lnTo>
                    <a:pt x="198183" y="96062"/>
                  </a:lnTo>
                  <a:lnTo>
                    <a:pt x="190296" y="88188"/>
                  </a:lnTo>
                  <a:lnTo>
                    <a:pt x="183921" y="88188"/>
                  </a:lnTo>
                  <a:lnTo>
                    <a:pt x="176034" y="96062"/>
                  </a:lnTo>
                  <a:lnTo>
                    <a:pt x="176034" y="102450"/>
                  </a:lnTo>
                  <a:lnTo>
                    <a:pt x="183921" y="110324"/>
                  </a:lnTo>
                  <a:lnTo>
                    <a:pt x="186118" y="110324"/>
                  </a:lnTo>
                  <a:lnTo>
                    <a:pt x="186118" y="116484"/>
                  </a:lnTo>
                  <a:lnTo>
                    <a:pt x="194005" y="124371"/>
                  </a:lnTo>
                  <a:lnTo>
                    <a:pt x="200393" y="124371"/>
                  </a:lnTo>
                  <a:lnTo>
                    <a:pt x="208267" y="116484"/>
                  </a:lnTo>
                  <a:lnTo>
                    <a:pt x="208267" y="110096"/>
                  </a:lnTo>
                  <a:close/>
                </a:path>
                <a:path w="296545" h="268604">
                  <a:moveTo>
                    <a:pt x="209943" y="249008"/>
                  </a:moveTo>
                  <a:lnTo>
                    <a:pt x="202057" y="241122"/>
                  </a:lnTo>
                  <a:lnTo>
                    <a:pt x="195668" y="241122"/>
                  </a:lnTo>
                  <a:lnTo>
                    <a:pt x="187794" y="249008"/>
                  </a:lnTo>
                  <a:lnTo>
                    <a:pt x="187794" y="255384"/>
                  </a:lnTo>
                  <a:lnTo>
                    <a:pt x="195668" y="263271"/>
                  </a:lnTo>
                  <a:lnTo>
                    <a:pt x="202057" y="263271"/>
                  </a:lnTo>
                  <a:lnTo>
                    <a:pt x="209943" y="255384"/>
                  </a:lnTo>
                  <a:lnTo>
                    <a:pt x="209943" y="249008"/>
                  </a:lnTo>
                  <a:close/>
                </a:path>
                <a:path w="296545" h="268604">
                  <a:moveTo>
                    <a:pt x="220027" y="228282"/>
                  </a:moveTo>
                  <a:lnTo>
                    <a:pt x="212153" y="220395"/>
                  </a:lnTo>
                  <a:lnTo>
                    <a:pt x="205765" y="220395"/>
                  </a:lnTo>
                  <a:lnTo>
                    <a:pt x="197878" y="228282"/>
                  </a:lnTo>
                  <a:lnTo>
                    <a:pt x="197878" y="234670"/>
                  </a:lnTo>
                  <a:lnTo>
                    <a:pt x="205765" y="242544"/>
                  </a:lnTo>
                  <a:lnTo>
                    <a:pt x="212153" y="242544"/>
                  </a:lnTo>
                  <a:lnTo>
                    <a:pt x="220027" y="234670"/>
                  </a:lnTo>
                  <a:lnTo>
                    <a:pt x="220027" y="228282"/>
                  </a:lnTo>
                  <a:close/>
                </a:path>
                <a:path w="296545" h="268604">
                  <a:moveTo>
                    <a:pt x="220027" y="23596"/>
                  </a:moveTo>
                  <a:lnTo>
                    <a:pt x="212153" y="15722"/>
                  </a:lnTo>
                  <a:lnTo>
                    <a:pt x="205765" y="15722"/>
                  </a:lnTo>
                  <a:lnTo>
                    <a:pt x="197878" y="23596"/>
                  </a:lnTo>
                  <a:lnTo>
                    <a:pt x="197878" y="29984"/>
                  </a:lnTo>
                  <a:lnTo>
                    <a:pt x="205765" y="37858"/>
                  </a:lnTo>
                  <a:lnTo>
                    <a:pt x="212153" y="37858"/>
                  </a:lnTo>
                  <a:lnTo>
                    <a:pt x="220027" y="29984"/>
                  </a:lnTo>
                  <a:lnTo>
                    <a:pt x="220027" y="23596"/>
                  </a:lnTo>
                  <a:close/>
                </a:path>
                <a:path w="296545" h="268604">
                  <a:moveTo>
                    <a:pt x="241503" y="198869"/>
                  </a:moveTo>
                  <a:lnTo>
                    <a:pt x="233629" y="190995"/>
                  </a:lnTo>
                  <a:lnTo>
                    <a:pt x="227241" y="190995"/>
                  </a:lnTo>
                  <a:lnTo>
                    <a:pt x="219367" y="198869"/>
                  </a:lnTo>
                  <a:lnTo>
                    <a:pt x="219367" y="205257"/>
                  </a:lnTo>
                  <a:lnTo>
                    <a:pt x="227241" y="213131"/>
                  </a:lnTo>
                  <a:lnTo>
                    <a:pt x="233629" y="213131"/>
                  </a:lnTo>
                  <a:lnTo>
                    <a:pt x="241503" y="205257"/>
                  </a:lnTo>
                  <a:lnTo>
                    <a:pt x="241503" y="198869"/>
                  </a:lnTo>
                  <a:close/>
                </a:path>
                <a:path w="296545" h="268604">
                  <a:moveTo>
                    <a:pt x="241503" y="90601"/>
                  </a:moveTo>
                  <a:lnTo>
                    <a:pt x="233629" y="82727"/>
                  </a:lnTo>
                  <a:lnTo>
                    <a:pt x="227241" y="82727"/>
                  </a:lnTo>
                  <a:lnTo>
                    <a:pt x="219367" y="90601"/>
                  </a:lnTo>
                  <a:lnTo>
                    <a:pt x="219367" y="96989"/>
                  </a:lnTo>
                  <a:lnTo>
                    <a:pt x="227241" y="104863"/>
                  </a:lnTo>
                  <a:lnTo>
                    <a:pt x="233629" y="104863"/>
                  </a:lnTo>
                  <a:lnTo>
                    <a:pt x="241503" y="96989"/>
                  </a:lnTo>
                  <a:lnTo>
                    <a:pt x="241503" y="90601"/>
                  </a:lnTo>
                  <a:close/>
                </a:path>
                <a:path w="296545" h="268604">
                  <a:moveTo>
                    <a:pt x="241503" y="62357"/>
                  </a:moveTo>
                  <a:lnTo>
                    <a:pt x="233629" y="54483"/>
                  </a:lnTo>
                  <a:lnTo>
                    <a:pt x="227241" y="54483"/>
                  </a:lnTo>
                  <a:lnTo>
                    <a:pt x="225818" y="55905"/>
                  </a:lnTo>
                  <a:lnTo>
                    <a:pt x="225818" y="51206"/>
                  </a:lnTo>
                  <a:lnTo>
                    <a:pt x="219367" y="44754"/>
                  </a:lnTo>
                  <a:lnTo>
                    <a:pt x="219367" y="64046"/>
                  </a:lnTo>
                  <a:lnTo>
                    <a:pt x="219367" y="64655"/>
                  </a:lnTo>
                  <a:lnTo>
                    <a:pt x="218757" y="64655"/>
                  </a:lnTo>
                  <a:lnTo>
                    <a:pt x="219367" y="64046"/>
                  </a:lnTo>
                  <a:lnTo>
                    <a:pt x="219367" y="44754"/>
                  </a:lnTo>
                  <a:lnTo>
                    <a:pt x="217944" y="43332"/>
                  </a:lnTo>
                  <a:lnTo>
                    <a:pt x="211556" y="43332"/>
                  </a:lnTo>
                  <a:lnTo>
                    <a:pt x="203682" y="51206"/>
                  </a:lnTo>
                  <a:lnTo>
                    <a:pt x="203682" y="57594"/>
                  </a:lnTo>
                  <a:lnTo>
                    <a:pt x="211556" y="65468"/>
                  </a:lnTo>
                  <a:lnTo>
                    <a:pt x="213398" y="65468"/>
                  </a:lnTo>
                  <a:lnTo>
                    <a:pt x="206336" y="72542"/>
                  </a:lnTo>
                  <a:lnTo>
                    <a:pt x="206336" y="78917"/>
                  </a:lnTo>
                  <a:lnTo>
                    <a:pt x="214210" y="86804"/>
                  </a:lnTo>
                  <a:lnTo>
                    <a:pt x="220599" y="86804"/>
                  </a:lnTo>
                  <a:lnTo>
                    <a:pt x="228473" y="78917"/>
                  </a:lnTo>
                  <a:lnTo>
                    <a:pt x="228473" y="76619"/>
                  </a:lnTo>
                  <a:lnTo>
                    <a:pt x="233629" y="76619"/>
                  </a:lnTo>
                  <a:lnTo>
                    <a:pt x="241503" y="68745"/>
                  </a:lnTo>
                  <a:lnTo>
                    <a:pt x="241503" y="62357"/>
                  </a:lnTo>
                  <a:close/>
                </a:path>
                <a:path w="296545" h="268604">
                  <a:moveTo>
                    <a:pt x="247916" y="226212"/>
                  </a:moveTo>
                  <a:lnTo>
                    <a:pt x="240042" y="218338"/>
                  </a:lnTo>
                  <a:lnTo>
                    <a:pt x="233654" y="218338"/>
                  </a:lnTo>
                  <a:lnTo>
                    <a:pt x="225780" y="226212"/>
                  </a:lnTo>
                  <a:lnTo>
                    <a:pt x="225780" y="232600"/>
                  </a:lnTo>
                  <a:lnTo>
                    <a:pt x="233654" y="240487"/>
                  </a:lnTo>
                  <a:lnTo>
                    <a:pt x="240042" y="240487"/>
                  </a:lnTo>
                  <a:lnTo>
                    <a:pt x="247916" y="232600"/>
                  </a:lnTo>
                  <a:lnTo>
                    <a:pt x="247916" y="226212"/>
                  </a:lnTo>
                  <a:close/>
                </a:path>
                <a:path w="296545" h="268604">
                  <a:moveTo>
                    <a:pt x="249567" y="32105"/>
                  </a:moveTo>
                  <a:lnTo>
                    <a:pt x="241681" y="24218"/>
                  </a:lnTo>
                  <a:lnTo>
                    <a:pt x="235292" y="24218"/>
                  </a:lnTo>
                  <a:lnTo>
                    <a:pt x="227418" y="32105"/>
                  </a:lnTo>
                  <a:lnTo>
                    <a:pt x="227418" y="38493"/>
                  </a:lnTo>
                  <a:lnTo>
                    <a:pt x="235292" y="46367"/>
                  </a:lnTo>
                  <a:lnTo>
                    <a:pt x="241681" y="46367"/>
                  </a:lnTo>
                  <a:lnTo>
                    <a:pt x="249567" y="38493"/>
                  </a:lnTo>
                  <a:lnTo>
                    <a:pt x="249567" y="32105"/>
                  </a:lnTo>
                  <a:close/>
                </a:path>
                <a:path w="296545" h="268604">
                  <a:moveTo>
                    <a:pt x="264871" y="7874"/>
                  </a:moveTo>
                  <a:lnTo>
                    <a:pt x="256997" y="0"/>
                  </a:lnTo>
                  <a:lnTo>
                    <a:pt x="250609" y="0"/>
                  </a:lnTo>
                  <a:lnTo>
                    <a:pt x="242735" y="7874"/>
                  </a:lnTo>
                  <a:lnTo>
                    <a:pt x="242735" y="14262"/>
                  </a:lnTo>
                  <a:lnTo>
                    <a:pt x="250609" y="22136"/>
                  </a:lnTo>
                  <a:lnTo>
                    <a:pt x="256997" y="22136"/>
                  </a:lnTo>
                  <a:lnTo>
                    <a:pt x="264871" y="14262"/>
                  </a:lnTo>
                  <a:lnTo>
                    <a:pt x="264871" y="7874"/>
                  </a:lnTo>
                  <a:close/>
                </a:path>
                <a:path w="296545" h="268604">
                  <a:moveTo>
                    <a:pt x="285051" y="62814"/>
                  </a:moveTo>
                  <a:lnTo>
                    <a:pt x="277177" y="54927"/>
                  </a:lnTo>
                  <a:lnTo>
                    <a:pt x="270789" y="54927"/>
                  </a:lnTo>
                  <a:lnTo>
                    <a:pt x="262902" y="62814"/>
                  </a:lnTo>
                  <a:lnTo>
                    <a:pt x="262902" y="69189"/>
                  </a:lnTo>
                  <a:lnTo>
                    <a:pt x="266357" y="72644"/>
                  </a:lnTo>
                  <a:lnTo>
                    <a:pt x="260692" y="72644"/>
                  </a:lnTo>
                  <a:lnTo>
                    <a:pt x="252818" y="80518"/>
                  </a:lnTo>
                  <a:lnTo>
                    <a:pt x="252818" y="86906"/>
                  </a:lnTo>
                  <a:lnTo>
                    <a:pt x="260692" y="94780"/>
                  </a:lnTo>
                  <a:lnTo>
                    <a:pt x="267081" y="94780"/>
                  </a:lnTo>
                  <a:lnTo>
                    <a:pt x="274967" y="86906"/>
                  </a:lnTo>
                  <a:lnTo>
                    <a:pt x="274967" y="80518"/>
                  </a:lnTo>
                  <a:lnTo>
                    <a:pt x="271513" y="77076"/>
                  </a:lnTo>
                  <a:lnTo>
                    <a:pt x="277177" y="77076"/>
                  </a:lnTo>
                  <a:lnTo>
                    <a:pt x="285051" y="69189"/>
                  </a:lnTo>
                  <a:lnTo>
                    <a:pt x="285051" y="62814"/>
                  </a:lnTo>
                  <a:close/>
                </a:path>
                <a:path w="296545" h="268604">
                  <a:moveTo>
                    <a:pt x="286816" y="190728"/>
                  </a:moveTo>
                  <a:lnTo>
                    <a:pt x="278942" y="182854"/>
                  </a:lnTo>
                  <a:lnTo>
                    <a:pt x="272554" y="182854"/>
                  </a:lnTo>
                  <a:lnTo>
                    <a:pt x="264680" y="190728"/>
                  </a:lnTo>
                  <a:lnTo>
                    <a:pt x="264680" y="197116"/>
                  </a:lnTo>
                  <a:lnTo>
                    <a:pt x="272554" y="204990"/>
                  </a:lnTo>
                  <a:lnTo>
                    <a:pt x="278942" y="204990"/>
                  </a:lnTo>
                  <a:lnTo>
                    <a:pt x="286816" y="197116"/>
                  </a:lnTo>
                  <a:lnTo>
                    <a:pt x="286816" y="190728"/>
                  </a:lnTo>
                  <a:close/>
                </a:path>
                <a:path w="296545" h="268604">
                  <a:moveTo>
                    <a:pt x="296443" y="119570"/>
                  </a:moveTo>
                  <a:lnTo>
                    <a:pt x="288569" y="111696"/>
                  </a:lnTo>
                  <a:lnTo>
                    <a:pt x="282181" y="111696"/>
                  </a:lnTo>
                  <a:lnTo>
                    <a:pt x="274307" y="119570"/>
                  </a:lnTo>
                  <a:lnTo>
                    <a:pt x="274307" y="125958"/>
                  </a:lnTo>
                  <a:lnTo>
                    <a:pt x="282181" y="133832"/>
                  </a:lnTo>
                  <a:lnTo>
                    <a:pt x="288569" y="133832"/>
                  </a:lnTo>
                  <a:lnTo>
                    <a:pt x="296443" y="125958"/>
                  </a:lnTo>
                  <a:lnTo>
                    <a:pt x="296443" y="11957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8" name="object 958"/>
          <p:cNvSpPr txBox="1"/>
          <p:nvPr/>
        </p:nvSpPr>
        <p:spPr>
          <a:xfrm>
            <a:off x="8635889" y="2527668"/>
            <a:ext cx="1262275" cy="67499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geom_area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geom_line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geom_step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direction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"hv"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59" name="object 959"/>
          <p:cNvSpPr txBox="1"/>
          <p:nvPr/>
        </p:nvSpPr>
        <p:spPr>
          <a:xfrm>
            <a:off x="8635889" y="3697540"/>
            <a:ext cx="1614050" cy="1047512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173065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geom_crossbar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fatten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ymax,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68674" defTabSz="580918">
              <a:lnSpc>
                <a:spcPts val="661"/>
              </a:lnSpc>
              <a:spcBef>
                <a:spcPts val="635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geom_errorbar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ymax,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ymin,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width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Also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geom_errorbarh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geom_linerange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ymax,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38371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j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geom_pointrange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ymax,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alpha,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group,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linetype,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60" name="object 960"/>
          <p:cNvSpPr txBox="1"/>
          <p:nvPr/>
        </p:nvSpPr>
        <p:spPr>
          <a:xfrm>
            <a:off x="1838061" y="5074874"/>
            <a:ext cx="310627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spc="-16" dirty="0">
                <a:solidFill>
                  <a:srgbClr val="3DA642"/>
                </a:solidFill>
                <a:latin typeface="Calibri"/>
                <a:cs typeface="Calibri"/>
              </a:rPr>
              <a:t>Aes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61" name="object 961"/>
          <p:cNvSpPr txBox="1"/>
          <p:nvPr/>
        </p:nvSpPr>
        <p:spPr>
          <a:xfrm>
            <a:off x="1851740" y="5306873"/>
            <a:ext cx="1884336" cy="101944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string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("red",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"#RRGGBB")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linetype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integer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string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(0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"blank",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"solid",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61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"dashed",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3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"dotted",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4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"dotdash",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5</a:t>
            </a: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"longdash",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6</a:t>
            </a:r>
            <a:r>
              <a:rPr sz="635" kern="0" spc="-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"twodash")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53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integer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(in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mm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points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text)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53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linewidth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integer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(in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mm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widths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lines)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82391" marR="832246" indent="-274323" defTabSz="580918">
              <a:lnSpc>
                <a:spcPts val="661"/>
              </a:lnSpc>
              <a:spcBef>
                <a:spcPts val="63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shape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integer/shape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a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single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character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("a")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62" name="object 962"/>
          <p:cNvSpPr txBox="1"/>
          <p:nvPr/>
        </p:nvSpPr>
        <p:spPr>
          <a:xfrm>
            <a:off x="2198408" y="5190580"/>
            <a:ext cx="990779" cy="11574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Common</a:t>
            </a:r>
            <a:r>
              <a:rPr sz="699" kern="0" spc="64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dirty="0">
                <a:solidFill>
                  <a:srgbClr val="3DA642"/>
                </a:solidFill>
                <a:latin typeface="Calibri"/>
                <a:cs typeface="Calibri"/>
              </a:rPr>
              <a:t>aesthetic</a:t>
            </a:r>
            <a:r>
              <a:rPr sz="699" kern="0" spc="64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699" kern="0" spc="-6" dirty="0">
                <a:solidFill>
                  <a:srgbClr val="3DA642"/>
                </a:solidFill>
                <a:latin typeface="Calibri"/>
                <a:cs typeface="Calibri"/>
              </a:rPr>
              <a:t>values.</a:t>
            </a:r>
            <a:endParaRPr sz="69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63" name="object 963"/>
          <p:cNvSpPr/>
          <p:nvPr/>
        </p:nvSpPr>
        <p:spPr>
          <a:xfrm>
            <a:off x="1838061" y="5096102"/>
            <a:ext cx="2059820" cy="0"/>
          </a:xfrm>
          <a:custGeom>
            <a:avLst/>
            <a:gdLst/>
            <a:ahLst/>
            <a:cxnLst/>
            <a:rect l="l" t="t" r="r" b="b"/>
            <a:pathLst>
              <a:path w="3242310">
                <a:moveTo>
                  <a:pt x="0" y="0"/>
                </a:moveTo>
                <a:lnTo>
                  <a:pt x="3242219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964" name="object 964"/>
          <p:cNvGrpSpPr/>
          <p:nvPr/>
        </p:nvGrpSpPr>
        <p:grpSpPr>
          <a:xfrm>
            <a:off x="2980679" y="6122586"/>
            <a:ext cx="828204" cy="286422"/>
            <a:chOff x="2081253" y="9637403"/>
            <a:chExt cx="1303655" cy="450850"/>
          </a:xfrm>
        </p:grpSpPr>
        <p:pic>
          <p:nvPicPr>
            <p:cNvPr id="965" name="object 9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84503" y="9637403"/>
              <a:ext cx="1277198" cy="203598"/>
            </a:xfrm>
            <a:prstGeom prst="rect">
              <a:avLst/>
            </a:prstGeom>
          </p:spPr>
        </p:pic>
        <p:pic>
          <p:nvPicPr>
            <p:cNvPr id="966" name="object 9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81253" y="9884107"/>
              <a:ext cx="1303567" cy="203598"/>
            </a:xfrm>
            <a:prstGeom prst="rect">
              <a:avLst/>
            </a:prstGeom>
          </p:spPr>
        </p:pic>
      </p:grpSp>
      <p:sp>
        <p:nvSpPr>
          <p:cNvPr id="967" name="object 967"/>
          <p:cNvSpPr/>
          <p:nvPr/>
        </p:nvSpPr>
        <p:spPr>
          <a:xfrm>
            <a:off x="2212185" y="6457541"/>
            <a:ext cx="755187" cy="285616"/>
          </a:xfrm>
          <a:custGeom>
            <a:avLst/>
            <a:gdLst/>
            <a:ahLst/>
            <a:cxnLst/>
            <a:rect l="l" t="t" r="r" b="b"/>
            <a:pathLst>
              <a:path w="1188720" h="449579">
                <a:moveTo>
                  <a:pt x="246202" y="226301"/>
                </a:moveTo>
                <a:lnTo>
                  <a:pt x="237731" y="175793"/>
                </a:lnTo>
                <a:lnTo>
                  <a:pt x="231330" y="165354"/>
                </a:lnTo>
                <a:lnTo>
                  <a:pt x="213461" y="136182"/>
                </a:lnTo>
                <a:lnTo>
                  <a:pt x="188201" y="119164"/>
                </a:lnTo>
                <a:lnTo>
                  <a:pt x="175082" y="110324"/>
                </a:lnTo>
                <a:lnTo>
                  <a:pt x="174764" y="110274"/>
                </a:lnTo>
                <a:lnTo>
                  <a:pt x="174764" y="231546"/>
                </a:lnTo>
                <a:lnTo>
                  <a:pt x="170522" y="257086"/>
                </a:lnTo>
                <a:lnTo>
                  <a:pt x="158280" y="276606"/>
                </a:lnTo>
                <a:lnTo>
                  <a:pt x="138811" y="289064"/>
                </a:lnTo>
                <a:lnTo>
                  <a:pt x="112864" y="293446"/>
                </a:lnTo>
                <a:lnTo>
                  <a:pt x="98856" y="291782"/>
                </a:lnTo>
                <a:lnTo>
                  <a:pt x="86499" y="287261"/>
                </a:lnTo>
                <a:lnTo>
                  <a:pt x="76365" y="280593"/>
                </a:lnTo>
                <a:lnTo>
                  <a:pt x="69049" y="272491"/>
                </a:lnTo>
                <a:lnTo>
                  <a:pt x="69049" y="193446"/>
                </a:lnTo>
                <a:lnTo>
                  <a:pt x="100863" y="167398"/>
                </a:lnTo>
                <a:lnTo>
                  <a:pt x="141020" y="169532"/>
                </a:lnTo>
                <a:lnTo>
                  <a:pt x="170776" y="202717"/>
                </a:lnTo>
                <a:lnTo>
                  <a:pt x="174764" y="231546"/>
                </a:lnTo>
                <a:lnTo>
                  <a:pt x="174764" y="110274"/>
                </a:lnTo>
                <a:lnTo>
                  <a:pt x="124294" y="101066"/>
                </a:lnTo>
                <a:lnTo>
                  <a:pt x="109435" y="102222"/>
                </a:lnTo>
                <a:lnTo>
                  <a:pt x="94348" y="105651"/>
                </a:lnTo>
                <a:lnTo>
                  <a:pt x="80429" y="111315"/>
                </a:lnTo>
                <a:lnTo>
                  <a:pt x="69049" y="119164"/>
                </a:lnTo>
                <a:lnTo>
                  <a:pt x="69049" y="106299"/>
                </a:lnTo>
                <a:lnTo>
                  <a:pt x="0" y="106299"/>
                </a:lnTo>
                <a:lnTo>
                  <a:pt x="0" y="449160"/>
                </a:lnTo>
                <a:lnTo>
                  <a:pt x="69049" y="449160"/>
                </a:lnTo>
                <a:lnTo>
                  <a:pt x="69049" y="345351"/>
                </a:lnTo>
                <a:lnTo>
                  <a:pt x="77254" y="350901"/>
                </a:lnTo>
                <a:lnTo>
                  <a:pt x="89649" y="354761"/>
                </a:lnTo>
                <a:lnTo>
                  <a:pt x="105079" y="357009"/>
                </a:lnTo>
                <a:lnTo>
                  <a:pt x="122389" y="357733"/>
                </a:lnTo>
                <a:lnTo>
                  <a:pt x="173469" y="347776"/>
                </a:lnTo>
                <a:lnTo>
                  <a:pt x="176911" y="345351"/>
                </a:lnTo>
                <a:lnTo>
                  <a:pt x="212509" y="320230"/>
                </a:lnTo>
                <a:lnTo>
                  <a:pt x="228536" y="293446"/>
                </a:lnTo>
                <a:lnTo>
                  <a:pt x="237439" y="278587"/>
                </a:lnTo>
                <a:lnTo>
                  <a:pt x="246202" y="226301"/>
                </a:lnTo>
                <a:close/>
              </a:path>
              <a:path w="1188720" h="449579">
                <a:moveTo>
                  <a:pt x="536486" y="229412"/>
                </a:moveTo>
                <a:lnTo>
                  <a:pt x="530072" y="187401"/>
                </a:lnTo>
                <a:lnTo>
                  <a:pt x="511860" y="151993"/>
                </a:lnTo>
                <a:lnTo>
                  <a:pt x="483400" y="124752"/>
                </a:lnTo>
                <a:lnTo>
                  <a:pt x="465188" y="116179"/>
                </a:lnTo>
                <a:lnTo>
                  <a:pt x="465188" y="229412"/>
                </a:lnTo>
                <a:lnTo>
                  <a:pt x="460590" y="256209"/>
                </a:lnTo>
                <a:lnTo>
                  <a:pt x="447649" y="276237"/>
                </a:lnTo>
                <a:lnTo>
                  <a:pt x="427685" y="288772"/>
                </a:lnTo>
                <a:lnTo>
                  <a:pt x="401967" y="293103"/>
                </a:lnTo>
                <a:lnTo>
                  <a:pt x="376593" y="288239"/>
                </a:lnTo>
                <a:lnTo>
                  <a:pt x="356920" y="274802"/>
                </a:lnTo>
                <a:lnTo>
                  <a:pt x="344208" y="254596"/>
                </a:lnTo>
                <a:lnTo>
                  <a:pt x="339686" y="229412"/>
                </a:lnTo>
                <a:lnTo>
                  <a:pt x="344538" y="202133"/>
                </a:lnTo>
                <a:lnTo>
                  <a:pt x="357809" y="181991"/>
                </a:lnTo>
                <a:lnTo>
                  <a:pt x="377596" y="169519"/>
                </a:lnTo>
                <a:lnTo>
                  <a:pt x="401967" y="165239"/>
                </a:lnTo>
                <a:lnTo>
                  <a:pt x="426478" y="169519"/>
                </a:lnTo>
                <a:lnTo>
                  <a:pt x="446582" y="181991"/>
                </a:lnTo>
                <a:lnTo>
                  <a:pt x="460184" y="202133"/>
                </a:lnTo>
                <a:lnTo>
                  <a:pt x="465188" y="229412"/>
                </a:lnTo>
                <a:lnTo>
                  <a:pt x="465188" y="116179"/>
                </a:lnTo>
                <a:lnTo>
                  <a:pt x="446252" y="107251"/>
                </a:lnTo>
                <a:lnTo>
                  <a:pt x="401967" y="101066"/>
                </a:lnTo>
                <a:lnTo>
                  <a:pt x="357771" y="107251"/>
                </a:lnTo>
                <a:lnTo>
                  <a:pt x="320852" y="124752"/>
                </a:lnTo>
                <a:lnTo>
                  <a:pt x="292671" y="151993"/>
                </a:lnTo>
                <a:lnTo>
                  <a:pt x="274701" y="187401"/>
                </a:lnTo>
                <a:lnTo>
                  <a:pt x="268376" y="229412"/>
                </a:lnTo>
                <a:lnTo>
                  <a:pt x="274929" y="271183"/>
                </a:lnTo>
                <a:lnTo>
                  <a:pt x="293357" y="306451"/>
                </a:lnTo>
                <a:lnTo>
                  <a:pt x="321881" y="333629"/>
                </a:lnTo>
                <a:lnTo>
                  <a:pt x="358686" y="351104"/>
                </a:lnTo>
                <a:lnTo>
                  <a:pt x="401967" y="357276"/>
                </a:lnTo>
                <a:lnTo>
                  <a:pt x="446252" y="351104"/>
                </a:lnTo>
                <a:lnTo>
                  <a:pt x="483400" y="333629"/>
                </a:lnTo>
                <a:lnTo>
                  <a:pt x="511860" y="306451"/>
                </a:lnTo>
                <a:lnTo>
                  <a:pt x="518756" y="293103"/>
                </a:lnTo>
                <a:lnTo>
                  <a:pt x="530072" y="271183"/>
                </a:lnTo>
                <a:lnTo>
                  <a:pt x="536486" y="229412"/>
                </a:lnTo>
                <a:close/>
              </a:path>
              <a:path w="1188720" h="449579">
                <a:moveTo>
                  <a:pt x="778675" y="278993"/>
                </a:moveTo>
                <a:lnTo>
                  <a:pt x="750722" y="224701"/>
                </a:lnTo>
                <a:lnTo>
                  <a:pt x="692264" y="198564"/>
                </a:lnTo>
                <a:lnTo>
                  <a:pt x="647242" y="186867"/>
                </a:lnTo>
                <a:lnTo>
                  <a:pt x="635482" y="182765"/>
                </a:lnTo>
                <a:lnTo>
                  <a:pt x="627354" y="177177"/>
                </a:lnTo>
                <a:lnTo>
                  <a:pt x="625741" y="169456"/>
                </a:lnTo>
                <a:lnTo>
                  <a:pt x="640905" y="159372"/>
                </a:lnTo>
                <a:lnTo>
                  <a:pt x="670064" y="160096"/>
                </a:lnTo>
                <a:lnTo>
                  <a:pt x="702741" y="169202"/>
                </a:lnTo>
                <a:lnTo>
                  <a:pt x="728472" y="184200"/>
                </a:lnTo>
                <a:lnTo>
                  <a:pt x="769315" y="135953"/>
                </a:lnTo>
                <a:lnTo>
                  <a:pt x="753287" y="123317"/>
                </a:lnTo>
                <a:lnTo>
                  <a:pt x="730783" y="111302"/>
                </a:lnTo>
                <a:lnTo>
                  <a:pt x="702119" y="102336"/>
                </a:lnTo>
                <a:lnTo>
                  <a:pt x="667613" y="98806"/>
                </a:lnTo>
                <a:lnTo>
                  <a:pt x="620128" y="104140"/>
                </a:lnTo>
                <a:lnTo>
                  <a:pt x="584758" y="119468"/>
                </a:lnTo>
                <a:lnTo>
                  <a:pt x="562660" y="143814"/>
                </a:lnTo>
                <a:lnTo>
                  <a:pt x="555040" y="176161"/>
                </a:lnTo>
                <a:lnTo>
                  <a:pt x="574040" y="219824"/>
                </a:lnTo>
                <a:lnTo>
                  <a:pt x="617943" y="244398"/>
                </a:lnTo>
                <a:lnTo>
                  <a:pt x="667118" y="258064"/>
                </a:lnTo>
                <a:lnTo>
                  <a:pt x="701890" y="269036"/>
                </a:lnTo>
                <a:lnTo>
                  <a:pt x="706970" y="271881"/>
                </a:lnTo>
                <a:lnTo>
                  <a:pt x="709980" y="275818"/>
                </a:lnTo>
                <a:lnTo>
                  <a:pt x="708152" y="281559"/>
                </a:lnTo>
                <a:lnTo>
                  <a:pt x="693928" y="291642"/>
                </a:lnTo>
                <a:lnTo>
                  <a:pt x="664095" y="294132"/>
                </a:lnTo>
                <a:lnTo>
                  <a:pt x="626046" y="284619"/>
                </a:lnTo>
                <a:lnTo>
                  <a:pt x="587171" y="258686"/>
                </a:lnTo>
                <a:lnTo>
                  <a:pt x="547103" y="306438"/>
                </a:lnTo>
                <a:lnTo>
                  <a:pt x="564565" y="324421"/>
                </a:lnTo>
                <a:lnTo>
                  <a:pt x="590359" y="340969"/>
                </a:lnTo>
                <a:lnTo>
                  <a:pt x="624789" y="353085"/>
                </a:lnTo>
                <a:lnTo>
                  <a:pt x="668108" y="357784"/>
                </a:lnTo>
                <a:lnTo>
                  <a:pt x="710399" y="353174"/>
                </a:lnTo>
                <a:lnTo>
                  <a:pt x="745629" y="338924"/>
                </a:lnTo>
                <a:lnTo>
                  <a:pt x="769734" y="314401"/>
                </a:lnTo>
                <a:lnTo>
                  <a:pt x="778675" y="278993"/>
                </a:lnTo>
                <a:close/>
              </a:path>
              <a:path w="1188720" h="449579">
                <a:moveTo>
                  <a:pt x="873899" y="105727"/>
                </a:moveTo>
                <a:lnTo>
                  <a:pt x="804976" y="105727"/>
                </a:lnTo>
                <a:lnTo>
                  <a:pt x="804976" y="352920"/>
                </a:lnTo>
                <a:lnTo>
                  <a:pt x="873899" y="352920"/>
                </a:lnTo>
                <a:lnTo>
                  <a:pt x="873899" y="105727"/>
                </a:lnTo>
                <a:close/>
              </a:path>
              <a:path w="1188720" h="449579">
                <a:moveTo>
                  <a:pt x="878179" y="37134"/>
                </a:moveTo>
                <a:lnTo>
                  <a:pt x="875309" y="22415"/>
                </a:lnTo>
                <a:lnTo>
                  <a:pt x="867308" y="10629"/>
                </a:lnTo>
                <a:lnTo>
                  <a:pt x="855116" y="2819"/>
                </a:lnTo>
                <a:lnTo>
                  <a:pt x="839673" y="0"/>
                </a:lnTo>
                <a:lnTo>
                  <a:pt x="823963" y="2819"/>
                </a:lnTo>
                <a:lnTo>
                  <a:pt x="811631" y="10629"/>
                </a:lnTo>
                <a:lnTo>
                  <a:pt x="803579" y="22415"/>
                </a:lnTo>
                <a:lnTo>
                  <a:pt x="800696" y="37134"/>
                </a:lnTo>
                <a:lnTo>
                  <a:pt x="803376" y="52463"/>
                </a:lnTo>
                <a:lnTo>
                  <a:pt x="811098" y="64541"/>
                </a:lnTo>
                <a:lnTo>
                  <a:pt x="823353" y="72466"/>
                </a:lnTo>
                <a:lnTo>
                  <a:pt x="839673" y="75311"/>
                </a:lnTo>
                <a:lnTo>
                  <a:pt x="855116" y="72466"/>
                </a:lnTo>
                <a:lnTo>
                  <a:pt x="867308" y="64541"/>
                </a:lnTo>
                <a:lnTo>
                  <a:pt x="875309" y="52463"/>
                </a:lnTo>
                <a:lnTo>
                  <a:pt x="878179" y="37134"/>
                </a:lnTo>
                <a:close/>
              </a:path>
              <a:path w="1188720" h="449579">
                <a:moveTo>
                  <a:pt x="1123632" y="318960"/>
                </a:moveTo>
                <a:lnTo>
                  <a:pt x="1088529" y="275437"/>
                </a:lnTo>
                <a:lnTo>
                  <a:pt x="1078572" y="282371"/>
                </a:lnTo>
                <a:lnTo>
                  <a:pt x="1068438" y="287439"/>
                </a:lnTo>
                <a:lnTo>
                  <a:pt x="1057783" y="290550"/>
                </a:lnTo>
                <a:lnTo>
                  <a:pt x="1046213" y="291604"/>
                </a:lnTo>
                <a:lnTo>
                  <a:pt x="1034465" y="289344"/>
                </a:lnTo>
                <a:lnTo>
                  <a:pt x="1026668" y="282155"/>
                </a:lnTo>
                <a:lnTo>
                  <a:pt x="1022350" y="269341"/>
                </a:lnTo>
                <a:lnTo>
                  <a:pt x="1021016" y="250240"/>
                </a:lnTo>
                <a:lnTo>
                  <a:pt x="1021016" y="169900"/>
                </a:lnTo>
                <a:lnTo>
                  <a:pt x="1095502" y="169900"/>
                </a:lnTo>
                <a:lnTo>
                  <a:pt x="1095502" y="105740"/>
                </a:lnTo>
                <a:lnTo>
                  <a:pt x="1021016" y="105740"/>
                </a:lnTo>
                <a:lnTo>
                  <a:pt x="1021016" y="48209"/>
                </a:lnTo>
                <a:lnTo>
                  <a:pt x="952093" y="48209"/>
                </a:lnTo>
                <a:lnTo>
                  <a:pt x="952093" y="105740"/>
                </a:lnTo>
                <a:lnTo>
                  <a:pt x="905040" y="105740"/>
                </a:lnTo>
                <a:lnTo>
                  <a:pt x="905040" y="169900"/>
                </a:lnTo>
                <a:lnTo>
                  <a:pt x="952093" y="169900"/>
                </a:lnTo>
                <a:lnTo>
                  <a:pt x="952093" y="270687"/>
                </a:lnTo>
                <a:lnTo>
                  <a:pt x="958469" y="308051"/>
                </a:lnTo>
                <a:lnTo>
                  <a:pt x="976401" y="334619"/>
                </a:lnTo>
                <a:lnTo>
                  <a:pt x="1004036" y="350507"/>
                </a:lnTo>
                <a:lnTo>
                  <a:pt x="1039558" y="355777"/>
                </a:lnTo>
                <a:lnTo>
                  <a:pt x="1064526" y="352564"/>
                </a:lnTo>
                <a:lnTo>
                  <a:pt x="1087831" y="344144"/>
                </a:lnTo>
                <a:lnTo>
                  <a:pt x="1108024" y="332333"/>
                </a:lnTo>
                <a:lnTo>
                  <a:pt x="1123632" y="318960"/>
                </a:lnTo>
                <a:close/>
              </a:path>
              <a:path w="1188720" h="449579">
                <a:moveTo>
                  <a:pt x="1172349" y="151968"/>
                </a:moveTo>
                <a:lnTo>
                  <a:pt x="1171587" y="150850"/>
                </a:lnTo>
                <a:lnTo>
                  <a:pt x="1171028" y="148983"/>
                </a:lnTo>
                <a:lnTo>
                  <a:pt x="1170139" y="144500"/>
                </a:lnTo>
                <a:lnTo>
                  <a:pt x="1169162" y="140195"/>
                </a:lnTo>
                <a:lnTo>
                  <a:pt x="1168742" y="139636"/>
                </a:lnTo>
                <a:lnTo>
                  <a:pt x="1167485" y="137960"/>
                </a:lnTo>
                <a:lnTo>
                  <a:pt x="1164501" y="136842"/>
                </a:lnTo>
                <a:lnTo>
                  <a:pt x="1164501" y="136461"/>
                </a:lnTo>
                <a:lnTo>
                  <a:pt x="1168234" y="135343"/>
                </a:lnTo>
                <a:lnTo>
                  <a:pt x="1168984" y="134594"/>
                </a:lnTo>
                <a:lnTo>
                  <a:pt x="1170851" y="132727"/>
                </a:lnTo>
                <a:lnTo>
                  <a:pt x="1170851" y="126479"/>
                </a:lnTo>
                <a:lnTo>
                  <a:pt x="1170546" y="125818"/>
                </a:lnTo>
                <a:lnTo>
                  <a:pt x="1170444" y="125628"/>
                </a:lnTo>
                <a:lnTo>
                  <a:pt x="1170343" y="125437"/>
                </a:lnTo>
                <a:lnTo>
                  <a:pt x="1169543" y="123952"/>
                </a:lnTo>
                <a:lnTo>
                  <a:pt x="1167853" y="122643"/>
                </a:lnTo>
                <a:lnTo>
                  <a:pt x="1165618" y="121335"/>
                </a:lnTo>
                <a:lnTo>
                  <a:pt x="1163193" y="120472"/>
                </a:lnTo>
                <a:lnTo>
                  <a:pt x="1163193" y="127317"/>
                </a:lnTo>
                <a:lnTo>
                  <a:pt x="1163193" y="133286"/>
                </a:lnTo>
                <a:lnTo>
                  <a:pt x="1160018" y="134594"/>
                </a:lnTo>
                <a:lnTo>
                  <a:pt x="1152728" y="134594"/>
                </a:lnTo>
                <a:lnTo>
                  <a:pt x="1152728" y="125818"/>
                </a:lnTo>
                <a:lnTo>
                  <a:pt x="1153477" y="125628"/>
                </a:lnTo>
                <a:lnTo>
                  <a:pt x="1154772" y="125437"/>
                </a:lnTo>
                <a:lnTo>
                  <a:pt x="1161135" y="125437"/>
                </a:lnTo>
                <a:lnTo>
                  <a:pt x="1163193" y="127317"/>
                </a:lnTo>
                <a:lnTo>
                  <a:pt x="1163193" y="120472"/>
                </a:lnTo>
                <a:lnTo>
                  <a:pt x="1163002" y="120396"/>
                </a:lnTo>
                <a:lnTo>
                  <a:pt x="1152169" y="120396"/>
                </a:lnTo>
                <a:lnTo>
                  <a:pt x="1148245" y="120777"/>
                </a:lnTo>
                <a:lnTo>
                  <a:pt x="1145438" y="121335"/>
                </a:lnTo>
                <a:lnTo>
                  <a:pt x="1145438" y="151968"/>
                </a:lnTo>
                <a:lnTo>
                  <a:pt x="1152537" y="151968"/>
                </a:lnTo>
                <a:lnTo>
                  <a:pt x="1152537" y="139636"/>
                </a:lnTo>
                <a:lnTo>
                  <a:pt x="1159827" y="139636"/>
                </a:lnTo>
                <a:lnTo>
                  <a:pt x="1161694" y="141135"/>
                </a:lnTo>
                <a:lnTo>
                  <a:pt x="1162227" y="144310"/>
                </a:lnTo>
                <a:lnTo>
                  <a:pt x="1162253" y="144500"/>
                </a:lnTo>
                <a:lnTo>
                  <a:pt x="1163193" y="148082"/>
                </a:lnTo>
                <a:lnTo>
                  <a:pt x="1163739" y="150850"/>
                </a:lnTo>
                <a:lnTo>
                  <a:pt x="1164678" y="151968"/>
                </a:lnTo>
                <a:lnTo>
                  <a:pt x="1172349" y="151968"/>
                </a:lnTo>
                <a:close/>
              </a:path>
              <a:path w="1188720" h="449579">
                <a:moveTo>
                  <a:pt x="1188669" y="135343"/>
                </a:moveTo>
                <a:lnTo>
                  <a:pt x="1186370" y="123952"/>
                </a:lnTo>
                <a:lnTo>
                  <a:pt x="1180795" y="115760"/>
                </a:lnTo>
                <a:lnTo>
                  <a:pt x="1180795" y="135343"/>
                </a:lnTo>
                <a:lnTo>
                  <a:pt x="1180795" y="136842"/>
                </a:lnTo>
                <a:lnTo>
                  <a:pt x="1179182" y="145554"/>
                </a:lnTo>
                <a:lnTo>
                  <a:pt x="1174305" y="153276"/>
                </a:lnTo>
                <a:lnTo>
                  <a:pt x="1166901" y="158470"/>
                </a:lnTo>
                <a:lnTo>
                  <a:pt x="1157579" y="160375"/>
                </a:lnTo>
                <a:lnTo>
                  <a:pt x="1148029" y="158470"/>
                </a:lnTo>
                <a:lnTo>
                  <a:pt x="1133779" y="135343"/>
                </a:lnTo>
                <a:lnTo>
                  <a:pt x="1135443" y="126479"/>
                </a:lnTo>
                <a:lnTo>
                  <a:pt x="1135837" y="125818"/>
                </a:lnTo>
                <a:lnTo>
                  <a:pt x="1140409" y="118643"/>
                </a:lnTo>
                <a:lnTo>
                  <a:pt x="1147927" y="113360"/>
                </a:lnTo>
                <a:lnTo>
                  <a:pt x="1157401" y="111429"/>
                </a:lnTo>
                <a:lnTo>
                  <a:pt x="1166825" y="113360"/>
                </a:lnTo>
                <a:lnTo>
                  <a:pt x="1174280" y="118643"/>
                </a:lnTo>
                <a:lnTo>
                  <a:pt x="1179169" y="126479"/>
                </a:lnTo>
                <a:lnTo>
                  <a:pt x="1180795" y="135343"/>
                </a:lnTo>
                <a:lnTo>
                  <a:pt x="1180795" y="115760"/>
                </a:lnTo>
                <a:lnTo>
                  <a:pt x="1179741" y="114211"/>
                </a:lnTo>
                <a:lnTo>
                  <a:pt x="1175524" y="111429"/>
                </a:lnTo>
                <a:lnTo>
                  <a:pt x="1169784" y="107657"/>
                </a:lnTo>
                <a:lnTo>
                  <a:pt x="1157401" y="105257"/>
                </a:lnTo>
                <a:lnTo>
                  <a:pt x="1145057" y="107657"/>
                </a:lnTo>
                <a:lnTo>
                  <a:pt x="1135024" y="114211"/>
                </a:lnTo>
                <a:lnTo>
                  <a:pt x="1128280" y="123952"/>
                </a:lnTo>
                <a:lnTo>
                  <a:pt x="1125931" y="135343"/>
                </a:lnTo>
                <a:lnTo>
                  <a:pt x="1126007" y="136842"/>
                </a:lnTo>
                <a:lnTo>
                  <a:pt x="1128280" y="148082"/>
                </a:lnTo>
                <a:lnTo>
                  <a:pt x="1135024" y="157924"/>
                </a:lnTo>
                <a:lnTo>
                  <a:pt x="1145057" y="164515"/>
                </a:lnTo>
                <a:lnTo>
                  <a:pt x="1157401" y="166916"/>
                </a:lnTo>
                <a:lnTo>
                  <a:pt x="1169784" y="164515"/>
                </a:lnTo>
                <a:lnTo>
                  <a:pt x="1176032" y="160375"/>
                </a:lnTo>
                <a:lnTo>
                  <a:pt x="1179741" y="157924"/>
                </a:lnTo>
                <a:lnTo>
                  <a:pt x="1186370" y="148082"/>
                </a:lnTo>
                <a:lnTo>
                  <a:pt x="1188605" y="136842"/>
                </a:lnTo>
                <a:lnTo>
                  <a:pt x="1188669" y="135343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968" name="object 968"/>
          <p:cNvGrpSpPr/>
          <p:nvPr/>
        </p:nvGrpSpPr>
        <p:grpSpPr>
          <a:xfrm>
            <a:off x="1860410" y="6470864"/>
            <a:ext cx="283598" cy="263428"/>
            <a:chOff x="317867" y="10185619"/>
            <a:chExt cx="446405" cy="414655"/>
          </a:xfrm>
        </p:grpSpPr>
        <p:sp>
          <p:nvSpPr>
            <p:cNvPr id="969" name="object 969"/>
            <p:cNvSpPr/>
            <p:nvPr/>
          </p:nvSpPr>
          <p:spPr>
            <a:xfrm>
              <a:off x="347201" y="10185619"/>
              <a:ext cx="417195" cy="414655"/>
            </a:xfrm>
            <a:custGeom>
              <a:avLst/>
              <a:gdLst/>
              <a:ahLst/>
              <a:cxnLst/>
              <a:rect l="l" t="t" r="r" b="b"/>
              <a:pathLst>
                <a:path w="417195" h="414654">
                  <a:moveTo>
                    <a:pt x="416632" y="0"/>
                  </a:moveTo>
                  <a:lnTo>
                    <a:pt x="60799" y="158601"/>
                  </a:lnTo>
                  <a:lnTo>
                    <a:pt x="0" y="185710"/>
                  </a:lnTo>
                  <a:lnTo>
                    <a:pt x="0" y="228603"/>
                  </a:lnTo>
                  <a:lnTo>
                    <a:pt x="416632" y="414313"/>
                  </a:lnTo>
                  <a:lnTo>
                    <a:pt x="416632" y="293565"/>
                  </a:lnTo>
                  <a:lnTo>
                    <a:pt x="327476" y="255281"/>
                  </a:lnTo>
                  <a:lnTo>
                    <a:pt x="307084" y="264377"/>
                  </a:lnTo>
                  <a:lnTo>
                    <a:pt x="400358" y="304404"/>
                  </a:lnTo>
                  <a:lnTo>
                    <a:pt x="400358" y="389077"/>
                  </a:lnTo>
                  <a:lnTo>
                    <a:pt x="16299" y="217913"/>
                  </a:lnTo>
                  <a:lnTo>
                    <a:pt x="16299" y="196399"/>
                  </a:lnTo>
                  <a:lnTo>
                    <a:pt x="400358" y="25235"/>
                  </a:lnTo>
                  <a:lnTo>
                    <a:pt x="400358" y="109022"/>
                  </a:lnTo>
                  <a:lnTo>
                    <a:pt x="306082" y="149505"/>
                  </a:lnTo>
                  <a:lnTo>
                    <a:pt x="326474" y="158601"/>
                  </a:lnTo>
                  <a:lnTo>
                    <a:pt x="416632" y="119886"/>
                  </a:lnTo>
                  <a:lnTo>
                    <a:pt x="416632" y="0"/>
                  </a:lnTo>
                  <a:close/>
                </a:path>
              </a:pathLst>
            </a:custGeom>
            <a:solidFill>
              <a:srgbClr val="EE633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70" name="object 9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7539" y="10343940"/>
              <a:ext cx="226597" cy="97240"/>
            </a:xfrm>
            <a:prstGeom prst="rect">
              <a:avLst/>
            </a:prstGeom>
          </p:spPr>
        </p:pic>
        <p:sp>
          <p:nvSpPr>
            <p:cNvPr id="971" name="object 971"/>
            <p:cNvSpPr/>
            <p:nvPr/>
          </p:nvSpPr>
          <p:spPr>
            <a:xfrm>
              <a:off x="317867" y="10185619"/>
              <a:ext cx="417195" cy="414655"/>
            </a:xfrm>
            <a:custGeom>
              <a:avLst/>
              <a:gdLst/>
              <a:ahLst/>
              <a:cxnLst/>
              <a:rect l="l" t="t" r="r" b="b"/>
              <a:pathLst>
                <a:path w="417195" h="414654">
                  <a:moveTo>
                    <a:pt x="0" y="0"/>
                  </a:moveTo>
                  <a:lnTo>
                    <a:pt x="0" y="119886"/>
                  </a:lnTo>
                  <a:lnTo>
                    <a:pt x="90132" y="158601"/>
                  </a:lnTo>
                  <a:lnTo>
                    <a:pt x="110549" y="149505"/>
                  </a:lnTo>
                  <a:lnTo>
                    <a:pt x="16274" y="109022"/>
                  </a:lnTo>
                  <a:lnTo>
                    <a:pt x="16274" y="25235"/>
                  </a:lnTo>
                  <a:lnTo>
                    <a:pt x="400333" y="196399"/>
                  </a:lnTo>
                  <a:lnTo>
                    <a:pt x="400333" y="217913"/>
                  </a:lnTo>
                  <a:lnTo>
                    <a:pt x="16274" y="389077"/>
                  </a:lnTo>
                  <a:lnTo>
                    <a:pt x="16274" y="304404"/>
                  </a:lnTo>
                  <a:lnTo>
                    <a:pt x="109547" y="264377"/>
                  </a:lnTo>
                  <a:lnTo>
                    <a:pt x="89156" y="255281"/>
                  </a:lnTo>
                  <a:lnTo>
                    <a:pt x="0" y="293565"/>
                  </a:lnTo>
                  <a:lnTo>
                    <a:pt x="0" y="414313"/>
                  </a:lnTo>
                  <a:lnTo>
                    <a:pt x="416632" y="228603"/>
                  </a:lnTo>
                  <a:lnTo>
                    <a:pt x="416632" y="185710"/>
                  </a:lnTo>
                  <a:lnTo>
                    <a:pt x="355807" y="158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09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72" name="object 972"/>
          <p:cNvSpPr txBox="1"/>
          <p:nvPr/>
        </p:nvSpPr>
        <p:spPr>
          <a:xfrm>
            <a:off x="4936386" y="6593594"/>
            <a:ext cx="5383933" cy="94962"/>
          </a:xfrm>
          <a:prstGeom prst="rect">
            <a:avLst/>
          </a:prstGeom>
        </p:spPr>
        <p:txBody>
          <a:bodyPr vert="horz" wrap="square" lIns="0" tIns="6858" rIns="0" bIns="0" rtlCol="0">
            <a:spAutoFit/>
          </a:bodyPr>
          <a:lstStyle/>
          <a:p>
            <a:pPr marL="8068" defTabSz="580918">
              <a:spcBef>
                <a:spcPts val="5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CC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Software,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PBC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  <a:hlinkClick r:id="rId30"/>
              </a:rPr>
              <a:t>info@posit.co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posit.co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Learn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more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ggplot2.tidyverse.org</a:t>
            </a:r>
            <a:r>
              <a:rPr sz="572" b="1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HTML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cheatsheets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pos.it/cheatsheets</a:t>
            </a:r>
            <a:r>
              <a:rPr sz="572" b="1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ggplot2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3.5.1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Updated: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2024-</a:t>
            </a:r>
            <a:r>
              <a:rPr sz="572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05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75BA1A-A958-3C0F-4607-72982C46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58" y="17068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Navigate to the final challenge section in the </a:t>
            </a:r>
            <a:r>
              <a:rPr lang="en-US" sz="2400" dirty="0" err="1"/>
              <a:t>ggplot.Rmd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Put your skills into action and create your own </a:t>
            </a:r>
            <a:r>
              <a:rPr lang="en-US" sz="2400" dirty="0" err="1"/>
              <a:t>ggplot</a:t>
            </a:r>
            <a:r>
              <a:rPr lang="en-US" sz="2400" dirty="0"/>
              <a:t> to share.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91D3E-FD48-3D8E-287C-554AFA3B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🧠 final challenge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917566D-50E5-7B6F-757F-A01386B7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26" y="2303813"/>
            <a:ext cx="6046948" cy="455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8DB0-0294-3114-DD74-AE620F02AD68}"/>
              </a:ext>
            </a:extLst>
          </p:cNvPr>
          <p:cNvSpPr txBox="1"/>
          <p:nvPr/>
        </p:nvSpPr>
        <p:spPr>
          <a:xfrm>
            <a:off x="8484350" y="6550223"/>
            <a:ext cx="2797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dirty="0">
                <a:solidFill>
                  <a:srgbClr val="478EFF"/>
                </a:solidFill>
                <a:effectLst/>
                <a:latin typeface="ksqy"/>
                <a:hlinkClick r:id="rId4"/>
              </a:rPr>
              <a:t>Artwork by @allison_horst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34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4809" y="0"/>
            <a:ext cx="3538720" cy="145226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54907" y="422053"/>
            <a:ext cx="2114684" cy="6081029"/>
            <a:chOff x="3614760" y="664342"/>
            <a:chExt cx="3328670" cy="9571990"/>
          </a:xfrm>
        </p:grpSpPr>
        <p:sp>
          <p:nvSpPr>
            <p:cNvPr id="4" name="object 4"/>
            <p:cNvSpPr/>
            <p:nvPr/>
          </p:nvSpPr>
          <p:spPr>
            <a:xfrm>
              <a:off x="3614760" y="664342"/>
              <a:ext cx="3328670" cy="9571990"/>
            </a:xfrm>
            <a:custGeom>
              <a:avLst/>
              <a:gdLst/>
              <a:ahLst/>
              <a:cxnLst/>
              <a:rect l="l" t="t" r="r" b="b"/>
              <a:pathLst>
                <a:path w="3328670" h="9571990">
                  <a:moveTo>
                    <a:pt x="3328450" y="0"/>
                  </a:moveTo>
                  <a:lnTo>
                    <a:pt x="0" y="0"/>
                  </a:lnTo>
                  <a:lnTo>
                    <a:pt x="0" y="9571978"/>
                  </a:lnTo>
                  <a:lnTo>
                    <a:pt x="3328450" y="9571978"/>
                  </a:lnTo>
                  <a:lnTo>
                    <a:pt x="3328450" y="0"/>
                  </a:lnTo>
                  <a:close/>
                </a:path>
              </a:pathLst>
            </a:custGeom>
            <a:solidFill>
              <a:srgbClr val="75D14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726591" y="1502951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726996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771927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16858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859233" y="186203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861789" y="1500003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418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906719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949094" y="186203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951650" y="1500003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996582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038960" y="186203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041515" y="1500003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7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086445" y="150000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724388" y="186206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724388" y="1637310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89" h="180339">
                  <a:moveTo>
                    <a:pt x="0" y="179804"/>
                  </a:moveTo>
                  <a:lnTo>
                    <a:pt x="107321" y="179804"/>
                  </a:lnTo>
                </a:path>
                <a:path w="364489" h="180339">
                  <a:moveTo>
                    <a:pt x="167836" y="179804"/>
                  </a:moveTo>
                  <a:lnTo>
                    <a:pt x="196781" y="179804"/>
                  </a:lnTo>
                </a:path>
                <a:path w="364489" h="180339">
                  <a:moveTo>
                    <a:pt x="257296" y="179804"/>
                  </a:moveTo>
                  <a:lnTo>
                    <a:pt x="286241" y="179804"/>
                  </a:lnTo>
                </a:path>
                <a:path w="364489" h="180339">
                  <a:moveTo>
                    <a:pt x="346756" y="179804"/>
                  </a:moveTo>
                  <a:lnTo>
                    <a:pt x="364363" y="179804"/>
                  </a:lnTo>
                </a:path>
                <a:path w="364489" h="180339">
                  <a:moveTo>
                    <a:pt x="0" y="134854"/>
                  </a:moveTo>
                  <a:lnTo>
                    <a:pt x="196781" y="134854"/>
                  </a:lnTo>
                </a:path>
                <a:path w="364489" h="180339">
                  <a:moveTo>
                    <a:pt x="257296" y="134854"/>
                  </a:moveTo>
                  <a:lnTo>
                    <a:pt x="286241" y="134854"/>
                  </a:lnTo>
                </a:path>
                <a:path w="364489" h="180339">
                  <a:moveTo>
                    <a:pt x="346756" y="134854"/>
                  </a:moveTo>
                  <a:lnTo>
                    <a:pt x="364363" y="134854"/>
                  </a:lnTo>
                </a:path>
                <a:path w="364489" h="180339">
                  <a:moveTo>
                    <a:pt x="0" y="89905"/>
                  </a:moveTo>
                  <a:lnTo>
                    <a:pt x="196781" y="89905"/>
                  </a:lnTo>
                </a:path>
                <a:path w="364489" h="180339">
                  <a:moveTo>
                    <a:pt x="257296" y="89905"/>
                  </a:moveTo>
                  <a:lnTo>
                    <a:pt x="286241" y="89905"/>
                  </a:lnTo>
                </a:path>
                <a:path w="364489" h="180339">
                  <a:moveTo>
                    <a:pt x="346756" y="89905"/>
                  </a:moveTo>
                  <a:lnTo>
                    <a:pt x="364363" y="89905"/>
                  </a:lnTo>
                </a:path>
                <a:path w="364489" h="180339">
                  <a:moveTo>
                    <a:pt x="0" y="44947"/>
                  </a:moveTo>
                  <a:lnTo>
                    <a:pt x="286241" y="44947"/>
                  </a:lnTo>
                </a:path>
                <a:path w="364489" h="180339">
                  <a:moveTo>
                    <a:pt x="346756" y="44947"/>
                  </a:moveTo>
                  <a:lnTo>
                    <a:pt x="364363" y="44947"/>
                  </a:lnTo>
                </a:path>
                <a:path w="364489" h="180339">
                  <a:moveTo>
                    <a:pt x="0" y="0"/>
                  </a:moveTo>
                  <a:lnTo>
                    <a:pt x="286241" y="0"/>
                  </a:lnTo>
                </a:path>
                <a:path w="364489" h="180339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724388" y="159236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724388" y="154741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724388" y="150246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742245" y="1601101"/>
              <a:ext cx="328930" cy="259079"/>
            </a:xfrm>
            <a:custGeom>
              <a:avLst/>
              <a:gdLst/>
              <a:ahLst/>
              <a:cxnLst/>
              <a:rect l="l" t="t" r="r" b="b"/>
              <a:pathLst>
                <a:path w="328929" h="259080">
                  <a:moveTo>
                    <a:pt x="60515" y="213207"/>
                  </a:moveTo>
                  <a:lnTo>
                    <a:pt x="0" y="213207"/>
                  </a:lnTo>
                  <a:lnTo>
                    <a:pt x="0" y="258597"/>
                  </a:lnTo>
                  <a:lnTo>
                    <a:pt x="60515" y="258597"/>
                  </a:lnTo>
                  <a:lnTo>
                    <a:pt x="60515" y="213207"/>
                  </a:lnTo>
                  <a:close/>
                </a:path>
                <a:path w="328929" h="259080">
                  <a:moveTo>
                    <a:pt x="149974" y="180327"/>
                  </a:moveTo>
                  <a:lnTo>
                    <a:pt x="89458" y="180327"/>
                  </a:lnTo>
                  <a:lnTo>
                    <a:pt x="89458" y="258597"/>
                  </a:lnTo>
                  <a:lnTo>
                    <a:pt x="149974" y="258597"/>
                  </a:lnTo>
                  <a:lnTo>
                    <a:pt x="149974" y="180327"/>
                  </a:lnTo>
                  <a:close/>
                </a:path>
                <a:path w="328929" h="259080">
                  <a:moveTo>
                    <a:pt x="239433" y="113880"/>
                  </a:moveTo>
                  <a:lnTo>
                    <a:pt x="178917" y="113880"/>
                  </a:lnTo>
                  <a:lnTo>
                    <a:pt x="178917" y="258597"/>
                  </a:lnTo>
                  <a:lnTo>
                    <a:pt x="239433" y="258597"/>
                  </a:lnTo>
                  <a:lnTo>
                    <a:pt x="239433" y="113880"/>
                  </a:lnTo>
                  <a:close/>
                </a:path>
                <a:path w="328929" h="259080">
                  <a:moveTo>
                    <a:pt x="328891" y="0"/>
                  </a:moveTo>
                  <a:lnTo>
                    <a:pt x="268376" y="0"/>
                  </a:lnTo>
                  <a:lnTo>
                    <a:pt x="268376" y="258597"/>
                  </a:lnTo>
                  <a:lnTo>
                    <a:pt x="328891" y="258597"/>
                  </a:lnTo>
                  <a:lnTo>
                    <a:pt x="328891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3154149" y="6567361"/>
            <a:ext cx="7192428" cy="0"/>
          </a:xfrm>
          <a:custGeom>
            <a:avLst/>
            <a:gdLst/>
            <a:ahLst/>
            <a:cxnLst/>
            <a:rect l="l" t="t" r="r" b="b"/>
            <a:pathLst>
              <a:path w="11321415">
                <a:moveTo>
                  <a:pt x="0" y="0"/>
                </a:moveTo>
                <a:lnTo>
                  <a:pt x="11321194" y="0"/>
                </a:lnTo>
              </a:path>
            </a:pathLst>
          </a:custGeom>
          <a:ln w="12700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86840" y="440801"/>
            <a:ext cx="1693926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dirty="0">
                <a:solidFill>
                  <a:srgbClr val="3DA642"/>
                </a:solidFill>
                <a:latin typeface="Calibri"/>
                <a:cs typeface="Calibri"/>
              </a:rPr>
              <a:t>Coordinate</a:t>
            </a:r>
            <a:r>
              <a:rPr sz="1588" kern="0" spc="11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Systems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01611" y="463737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4551" y="422053"/>
            <a:ext cx="2114684" cy="5766771"/>
          </a:xfrm>
          <a:custGeom>
            <a:avLst/>
            <a:gdLst/>
            <a:ahLst/>
            <a:cxnLst/>
            <a:rect l="l" t="t" r="r" b="b"/>
            <a:pathLst>
              <a:path w="3328670" h="9077325">
                <a:moveTo>
                  <a:pt x="3328450" y="0"/>
                </a:moveTo>
                <a:lnTo>
                  <a:pt x="0" y="0"/>
                </a:lnTo>
                <a:lnTo>
                  <a:pt x="0" y="9076810"/>
                </a:lnTo>
                <a:lnTo>
                  <a:pt x="3328450" y="9076810"/>
                </a:lnTo>
                <a:lnTo>
                  <a:pt x="3328450" y="0"/>
                </a:lnTo>
                <a:close/>
              </a:path>
            </a:pathLst>
          </a:custGeom>
          <a:solidFill>
            <a:srgbClr val="75D142">
              <a:alpha val="19999"/>
            </a:srgbClr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838061" y="440801"/>
            <a:ext cx="1643903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>
              <a:spcBef>
                <a:spcPts val="64"/>
              </a:spcBef>
            </a:pPr>
            <a:r>
              <a:rPr sz="1588" dirty="0">
                <a:solidFill>
                  <a:srgbClr val="00A642"/>
                </a:solidFill>
              </a:rPr>
              <a:t>Stats</a:t>
            </a:r>
            <a:r>
              <a:rPr sz="1588" spc="213" dirty="0">
                <a:solidFill>
                  <a:srgbClr val="00A642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An</a:t>
            </a:r>
            <a:r>
              <a:rPr sz="953" spc="10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alternative</a:t>
            </a:r>
            <a:r>
              <a:rPr sz="953" spc="4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way</a:t>
            </a:r>
            <a:r>
              <a:rPr sz="953" spc="10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to</a:t>
            </a:r>
            <a:r>
              <a:rPr sz="953" spc="10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build</a:t>
            </a:r>
            <a:r>
              <a:rPr sz="953" spc="4" baseline="2777" dirty="0">
                <a:solidFill>
                  <a:srgbClr val="000000"/>
                </a:solidFill>
              </a:rPr>
              <a:t> </a:t>
            </a:r>
            <a:r>
              <a:rPr sz="953" baseline="2777" dirty="0">
                <a:solidFill>
                  <a:srgbClr val="000000"/>
                </a:solidFill>
              </a:rPr>
              <a:t>a</a:t>
            </a:r>
            <a:r>
              <a:rPr sz="953" spc="10" baseline="2777" dirty="0">
                <a:solidFill>
                  <a:srgbClr val="000000"/>
                </a:solidFill>
              </a:rPr>
              <a:t> </a:t>
            </a:r>
            <a:r>
              <a:rPr sz="953" spc="-10" baseline="2777" dirty="0">
                <a:solidFill>
                  <a:srgbClr val="000000"/>
                </a:solidFill>
              </a:rPr>
              <a:t>layer.</a:t>
            </a:r>
            <a:endParaRPr sz="953" baseline="2777"/>
          </a:p>
        </p:txBody>
      </p:sp>
      <p:grpSp>
        <p:nvGrpSpPr>
          <p:cNvPr id="29" name="object 29"/>
          <p:cNvGrpSpPr/>
          <p:nvPr/>
        </p:nvGrpSpPr>
        <p:grpSpPr>
          <a:xfrm>
            <a:off x="2937230" y="914840"/>
            <a:ext cx="286422" cy="286422"/>
            <a:chOff x="2012862" y="1440025"/>
            <a:chExt cx="450850" cy="450850"/>
          </a:xfrm>
        </p:grpSpPr>
        <p:sp>
          <p:nvSpPr>
            <p:cNvPr id="30" name="object 30"/>
            <p:cNvSpPr/>
            <p:nvPr/>
          </p:nvSpPr>
          <p:spPr>
            <a:xfrm>
              <a:off x="2022386" y="1449552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016037" y="1443200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114300" y="0"/>
                  </a:moveTo>
                  <a:lnTo>
                    <a:pt x="114300" y="444500"/>
                  </a:lnTo>
                </a:path>
                <a:path w="444500" h="444500">
                  <a:moveTo>
                    <a:pt x="222250" y="0"/>
                  </a:moveTo>
                  <a:lnTo>
                    <a:pt x="222250" y="444500"/>
                  </a:lnTo>
                </a:path>
                <a:path w="444500" h="444500">
                  <a:moveTo>
                    <a:pt x="330200" y="0"/>
                  </a:moveTo>
                  <a:lnTo>
                    <a:pt x="330200" y="444500"/>
                  </a:lnTo>
                </a:path>
                <a:path w="444500" h="444500">
                  <a:moveTo>
                    <a:pt x="0" y="222250"/>
                  </a:moveTo>
                  <a:lnTo>
                    <a:pt x="444500" y="222250"/>
                  </a:lnTo>
                </a:path>
                <a:path w="444500" h="444500">
                  <a:moveTo>
                    <a:pt x="0" y="330200"/>
                  </a:moveTo>
                  <a:lnTo>
                    <a:pt x="444500" y="330200"/>
                  </a:lnTo>
                </a:path>
                <a:path w="444500" h="444500">
                  <a:moveTo>
                    <a:pt x="0" y="114300"/>
                  </a:moveTo>
                  <a:lnTo>
                    <a:pt x="444500" y="114300"/>
                  </a:lnTo>
                </a:path>
                <a:path w="444500" h="444500">
                  <a:moveTo>
                    <a:pt x="6350" y="0"/>
                  </a:moveTo>
                  <a:lnTo>
                    <a:pt x="6350" y="444500"/>
                  </a:lnTo>
                </a:path>
                <a:path w="444500" h="444500">
                  <a:moveTo>
                    <a:pt x="438150" y="0"/>
                  </a:moveTo>
                  <a:lnTo>
                    <a:pt x="438150" y="444500"/>
                  </a:lnTo>
                </a:path>
                <a:path w="444500" h="444500">
                  <a:moveTo>
                    <a:pt x="0" y="6350"/>
                  </a:moveTo>
                  <a:lnTo>
                    <a:pt x="444500" y="6350"/>
                  </a:lnTo>
                </a:path>
                <a:path w="444500" h="444500">
                  <a:moveTo>
                    <a:pt x="0" y="438150"/>
                  </a:moveTo>
                  <a:lnTo>
                    <a:pt x="444500" y="43815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786114" y="959342"/>
            <a:ext cx="572038" cy="24282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458683" algn="l"/>
              </a:tabLst>
            </a:pP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+</a:t>
            </a:r>
            <a:r>
              <a:rPr sz="1525" b="1" kern="0" dirty="0">
                <a:solidFill>
                  <a:srgbClr val="A7AAA9"/>
                </a:solidFill>
                <a:latin typeface="Berlin Sans FB"/>
                <a:cs typeface="Berlin Sans FB"/>
              </a:rPr>
              <a:t>	</a:t>
            </a:r>
            <a:r>
              <a:rPr sz="1525" b="1" kern="0" spc="-32" dirty="0">
                <a:solidFill>
                  <a:srgbClr val="A7AAA9"/>
                </a:solidFill>
                <a:latin typeface="Berlin Sans FB"/>
                <a:cs typeface="Berlin Sans FB"/>
              </a:rPr>
              <a:t>=</a:t>
            </a:r>
            <a:endParaRPr sz="1525" kern="0">
              <a:solidFill>
                <a:sysClr val="windowText" lastClr="000000"/>
              </a:solidFill>
              <a:latin typeface="Berlin Sans FB"/>
              <a:cs typeface="Berlin Sans FB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9928" y="876390"/>
            <a:ext cx="1793972" cy="326764"/>
            <a:chOff x="332849" y="1379503"/>
            <a:chExt cx="2823845" cy="514350"/>
          </a:xfrm>
        </p:grpSpPr>
        <p:sp>
          <p:nvSpPr>
            <p:cNvPr id="34" name="object 34"/>
            <p:cNvSpPr/>
            <p:nvPr/>
          </p:nvSpPr>
          <p:spPr>
            <a:xfrm>
              <a:off x="2714980" y="1449552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0"/>
                  </a:moveTo>
                  <a:lnTo>
                    <a:pt x="323850" y="0"/>
                  </a:lnTo>
                  <a:lnTo>
                    <a:pt x="323850" y="245922"/>
                  </a:lnTo>
                  <a:lnTo>
                    <a:pt x="323850" y="323850"/>
                  </a:lnTo>
                  <a:lnTo>
                    <a:pt x="215900" y="323850"/>
                  </a:lnTo>
                  <a:lnTo>
                    <a:pt x="149555" y="323850"/>
                  </a:lnTo>
                  <a:lnTo>
                    <a:pt x="149555" y="215900"/>
                  </a:lnTo>
                  <a:lnTo>
                    <a:pt x="149555" y="107950"/>
                  </a:lnTo>
                  <a:lnTo>
                    <a:pt x="215900" y="107950"/>
                  </a:lnTo>
                  <a:lnTo>
                    <a:pt x="241871" y="107950"/>
                  </a:lnTo>
                  <a:lnTo>
                    <a:pt x="241871" y="215900"/>
                  </a:lnTo>
                  <a:lnTo>
                    <a:pt x="312407" y="215900"/>
                  </a:lnTo>
                  <a:lnTo>
                    <a:pt x="312407" y="245922"/>
                  </a:lnTo>
                  <a:lnTo>
                    <a:pt x="323850" y="245922"/>
                  </a:lnTo>
                  <a:lnTo>
                    <a:pt x="323850" y="0"/>
                  </a:lnTo>
                  <a:lnTo>
                    <a:pt x="215900" y="0"/>
                  </a:lnTo>
                  <a:lnTo>
                    <a:pt x="107950" y="0"/>
                  </a:lnTo>
                  <a:lnTo>
                    <a:pt x="0" y="0"/>
                  </a:lnTo>
                  <a:lnTo>
                    <a:pt x="0" y="107950"/>
                  </a:lnTo>
                  <a:lnTo>
                    <a:pt x="0" y="215900"/>
                  </a:lnTo>
                  <a:lnTo>
                    <a:pt x="0" y="323850"/>
                  </a:lnTo>
                  <a:lnTo>
                    <a:pt x="0" y="431800"/>
                  </a:lnTo>
                  <a:lnTo>
                    <a:pt x="107950" y="431800"/>
                  </a:lnTo>
                  <a:lnTo>
                    <a:pt x="215900" y="431800"/>
                  </a:lnTo>
                  <a:lnTo>
                    <a:pt x="323850" y="431800"/>
                  </a:lnTo>
                  <a:lnTo>
                    <a:pt x="431800" y="431800"/>
                  </a:lnTo>
                  <a:lnTo>
                    <a:pt x="431800" y="323850"/>
                  </a:lnTo>
                  <a:lnTo>
                    <a:pt x="431800" y="215900"/>
                  </a:lnTo>
                  <a:lnTo>
                    <a:pt x="431800" y="107950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708633" y="1443200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114300" y="435621"/>
                  </a:moveTo>
                  <a:lnTo>
                    <a:pt x="114300" y="444500"/>
                  </a:lnTo>
                </a:path>
                <a:path w="444500" h="444500">
                  <a:moveTo>
                    <a:pt x="114300" y="0"/>
                  </a:moveTo>
                  <a:lnTo>
                    <a:pt x="114300" y="313701"/>
                  </a:lnTo>
                </a:path>
                <a:path w="444500" h="444500">
                  <a:moveTo>
                    <a:pt x="222250" y="435621"/>
                  </a:moveTo>
                  <a:lnTo>
                    <a:pt x="222250" y="444500"/>
                  </a:lnTo>
                </a:path>
                <a:path w="444500" h="444500">
                  <a:moveTo>
                    <a:pt x="222250" y="0"/>
                  </a:moveTo>
                  <a:lnTo>
                    <a:pt x="222250" y="105851"/>
                  </a:lnTo>
                </a:path>
                <a:path w="444500" h="444500">
                  <a:moveTo>
                    <a:pt x="330200" y="435621"/>
                  </a:moveTo>
                  <a:lnTo>
                    <a:pt x="330200" y="444500"/>
                  </a:lnTo>
                </a:path>
                <a:path w="444500" h="444500">
                  <a:moveTo>
                    <a:pt x="330200" y="0"/>
                  </a:moveTo>
                  <a:lnTo>
                    <a:pt x="330200" y="252274"/>
                  </a:lnTo>
                </a:path>
                <a:path w="444500" h="444500">
                  <a:moveTo>
                    <a:pt x="0" y="222250"/>
                  </a:moveTo>
                  <a:lnTo>
                    <a:pt x="155914" y="222250"/>
                  </a:lnTo>
                </a:path>
                <a:path w="444500" h="444500">
                  <a:moveTo>
                    <a:pt x="318758" y="222250"/>
                  </a:moveTo>
                  <a:lnTo>
                    <a:pt x="444500" y="222250"/>
                  </a:lnTo>
                </a:path>
                <a:path w="444500" h="444500">
                  <a:moveTo>
                    <a:pt x="0" y="330200"/>
                  </a:moveTo>
                  <a:lnTo>
                    <a:pt x="85377" y="330200"/>
                  </a:lnTo>
                </a:path>
                <a:path w="444500" h="444500">
                  <a:moveTo>
                    <a:pt x="389294" y="330200"/>
                  </a:moveTo>
                  <a:lnTo>
                    <a:pt x="444500" y="330200"/>
                  </a:lnTo>
                </a:path>
                <a:path w="444500" h="444500">
                  <a:moveTo>
                    <a:pt x="0" y="114300"/>
                  </a:moveTo>
                  <a:lnTo>
                    <a:pt x="155914" y="114300"/>
                  </a:lnTo>
                </a:path>
                <a:path w="444500" h="444500">
                  <a:moveTo>
                    <a:pt x="248221" y="114300"/>
                  </a:moveTo>
                  <a:lnTo>
                    <a:pt x="444500" y="11430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708633" y="1443200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6350" y="0"/>
                  </a:moveTo>
                  <a:lnTo>
                    <a:pt x="6350" y="444500"/>
                  </a:lnTo>
                </a:path>
                <a:path w="444500" h="444500">
                  <a:moveTo>
                    <a:pt x="438150" y="0"/>
                  </a:moveTo>
                  <a:lnTo>
                    <a:pt x="438150" y="444500"/>
                  </a:lnTo>
                </a:path>
                <a:path w="444500" h="444500">
                  <a:moveTo>
                    <a:pt x="0" y="6350"/>
                  </a:moveTo>
                  <a:lnTo>
                    <a:pt x="444500" y="6350"/>
                  </a:lnTo>
                </a:path>
                <a:path w="444500" h="444500">
                  <a:moveTo>
                    <a:pt x="0" y="438150"/>
                  </a:moveTo>
                  <a:lnTo>
                    <a:pt x="444500" y="438150"/>
                  </a:lnTo>
                </a:path>
              </a:pathLst>
            </a:custGeom>
            <a:ln w="6350">
              <a:solidFill>
                <a:srgbClr val="E7E8E9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32841" y="1379511"/>
              <a:ext cx="469900" cy="114300"/>
            </a:xfrm>
            <a:custGeom>
              <a:avLst/>
              <a:gdLst/>
              <a:ahLst/>
              <a:cxnLst/>
              <a:rect l="l" t="t" r="r" b="b"/>
              <a:pathLst>
                <a:path w="469900" h="114300">
                  <a:moveTo>
                    <a:pt x="469900" y="0"/>
                  </a:moveTo>
                  <a:lnTo>
                    <a:pt x="304800" y="0"/>
                  </a:lnTo>
                  <a:lnTo>
                    <a:pt x="139700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39700" y="114300"/>
                  </a:lnTo>
                  <a:lnTo>
                    <a:pt x="304800" y="114300"/>
                  </a:lnTo>
                  <a:lnTo>
                    <a:pt x="469900" y="114300"/>
                  </a:lnTo>
                  <a:lnTo>
                    <a:pt x="46990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32841" y="1493811"/>
              <a:ext cx="469900" cy="400050"/>
            </a:xfrm>
            <a:custGeom>
              <a:avLst/>
              <a:gdLst/>
              <a:ahLst/>
              <a:cxnLst/>
              <a:rect l="l" t="t" r="r" b="b"/>
              <a:pathLst>
                <a:path w="469900" h="400050">
                  <a:moveTo>
                    <a:pt x="469900" y="0"/>
                  </a:moveTo>
                  <a:lnTo>
                    <a:pt x="304800" y="0"/>
                  </a:lnTo>
                  <a:lnTo>
                    <a:pt x="139700" y="0"/>
                  </a:lnTo>
                  <a:lnTo>
                    <a:pt x="0" y="0"/>
                  </a:lnTo>
                  <a:lnTo>
                    <a:pt x="0" y="400050"/>
                  </a:lnTo>
                  <a:lnTo>
                    <a:pt x="139700" y="400050"/>
                  </a:lnTo>
                  <a:lnTo>
                    <a:pt x="304800" y="400050"/>
                  </a:lnTo>
                  <a:lnTo>
                    <a:pt x="469900" y="400050"/>
                  </a:lnTo>
                  <a:lnTo>
                    <a:pt x="469900" y="0"/>
                  </a:lnTo>
                  <a:close/>
                </a:path>
              </a:pathLst>
            </a:custGeom>
            <a:solidFill>
              <a:srgbClr val="D0D1D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560119" y="1258915"/>
            <a:ext cx="170643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32" dirty="0">
                <a:solidFill>
                  <a:srgbClr val="A7AAA9"/>
                </a:solidFill>
                <a:latin typeface="Calibri"/>
                <a:cs typeface="Calibri"/>
              </a:rPr>
              <a:t>·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60118" y="1321040"/>
            <a:ext cx="281985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572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count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41265" y="1264780"/>
            <a:ext cx="260603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63612" y="695546"/>
            <a:ext cx="1774205" cy="260478"/>
          </a:xfrm>
          <a:prstGeom prst="rect">
            <a:avLst/>
          </a:prstGeom>
        </p:spPr>
        <p:txBody>
          <a:bodyPr vert="horz" wrap="square" lIns="0" tIns="55267" rIns="0" bIns="0" rtlCol="0">
            <a:spAutoFit/>
          </a:bodyPr>
          <a:lstStyle/>
          <a:p>
            <a:pPr marL="8068" defTabSz="580918">
              <a:spcBef>
                <a:spcPts val="435"/>
              </a:spcBef>
            </a:pPr>
            <a:r>
              <a:rPr sz="635" kern="0" spc="-25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builds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new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variables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(e.g.,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prop).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2677" defTabSz="580918">
              <a:spcBef>
                <a:spcPts val="264"/>
              </a:spcBef>
            </a:pP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fl</a:t>
            </a:r>
            <a:r>
              <a:rPr sz="445" b="1" kern="0" spc="26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cty</a:t>
            </a:r>
            <a:r>
              <a:rPr sz="445" b="1" kern="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" b="1" kern="0" spc="-16" dirty="0">
                <a:solidFill>
                  <a:srgbClr val="FFFFFF"/>
                </a:solidFill>
                <a:latin typeface="Calibri"/>
                <a:cs typeface="Calibri"/>
              </a:rPr>
              <a:t>cyl</a:t>
            </a:r>
            <a:endParaRPr sz="44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61859" y="868322"/>
            <a:ext cx="797142" cy="342900"/>
            <a:chOff x="320149" y="1366803"/>
            <a:chExt cx="1254760" cy="539750"/>
          </a:xfrm>
        </p:grpSpPr>
        <p:sp>
          <p:nvSpPr>
            <p:cNvPr id="44" name="object 44"/>
            <p:cNvSpPr/>
            <p:nvPr/>
          </p:nvSpPr>
          <p:spPr>
            <a:xfrm>
              <a:off x="326499" y="1373153"/>
              <a:ext cx="482600" cy="527050"/>
            </a:xfrm>
            <a:custGeom>
              <a:avLst/>
              <a:gdLst/>
              <a:ahLst/>
              <a:cxnLst/>
              <a:rect l="l" t="t" r="r" b="b"/>
              <a:pathLst>
                <a:path w="482600" h="527050">
                  <a:moveTo>
                    <a:pt x="146050" y="0"/>
                  </a:moveTo>
                  <a:lnTo>
                    <a:pt x="146050" y="527050"/>
                  </a:lnTo>
                </a:path>
                <a:path w="482600" h="527050">
                  <a:moveTo>
                    <a:pt x="311150" y="0"/>
                  </a:moveTo>
                  <a:lnTo>
                    <a:pt x="311150" y="527050"/>
                  </a:lnTo>
                </a:path>
                <a:path w="482600" h="527050">
                  <a:moveTo>
                    <a:pt x="0" y="120650"/>
                  </a:moveTo>
                  <a:lnTo>
                    <a:pt x="482600" y="120650"/>
                  </a:lnTo>
                </a:path>
                <a:path w="482600" h="527050">
                  <a:moveTo>
                    <a:pt x="6350" y="0"/>
                  </a:moveTo>
                  <a:lnTo>
                    <a:pt x="6350" y="527050"/>
                  </a:lnTo>
                </a:path>
                <a:path w="482600" h="527050">
                  <a:moveTo>
                    <a:pt x="476250" y="0"/>
                  </a:moveTo>
                  <a:lnTo>
                    <a:pt x="476250" y="527050"/>
                  </a:lnTo>
                </a:path>
                <a:path w="482600" h="527050">
                  <a:moveTo>
                    <a:pt x="0" y="6350"/>
                  </a:moveTo>
                  <a:lnTo>
                    <a:pt x="482600" y="6350"/>
                  </a:lnTo>
                </a:path>
                <a:path w="482600" h="527050">
                  <a:moveTo>
                    <a:pt x="0" y="520700"/>
                  </a:moveTo>
                  <a:lnTo>
                    <a:pt x="482600" y="5207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39816" y="1566849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39816" y="1630677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39816" y="1694506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39816" y="1758335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339816" y="1822162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>
                  <a:moveTo>
                    <a:pt x="0" y="0"/>
                  </a:moveTo>
                  <a:lnTo>
                    <a:pt x="45596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837767" y="1713936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90">
                  <a:moveTo>
                    <a:pt x="0" y="0"/>
                  </a:moveTo>
                  <a:lnTo>
                    <a:pt x="33996" y="0"/>
                  </a:lnTo>
                  <a:lnTo>
                    <a:pt x="46696" y="0"/>
                  </a:lnTo>
                </a:path>
              </a:pathLst>
            </a:custGeom>
            <a:ln w="25400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71764" y="165297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53655" y="1523440"/>
              <a:ext cx="520700" cy="114300"/>
            </a:xfrm>
            <a:custGeom>
              <a:avLst/>
              <a:gdLst/>
              <a:ahLst/>
              <a:cxnLst/>
              <a:rect l="l" t="t" r="r" b="b"/>
              <a:pathLst>
                <a:path w="520700" h="114300">
                  <a:moveTo>
                    <a:pt x="520700" y="0"/>
                  </a:moveTo>
                  <a:lnTo>
                    <a:pt x="11833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18338" y="114300"/>
                  </a:lnTo>
                  <a:lnTo>
                    <a:pt x="520700" y="114300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655" y="1637740"/>
              <a:ext cx="520700" cy="264795"/>
            </a:xfrm>
            <a:custGeom>
              <a:avLst/>
              <a:gdLst/>
              <a:ahLst/>
              <a:cxnLst/>
              <a:rect l="l" t="t" r="r" b="b"/>
              <a:pathLst>
                <a:path w="520700" h="264794">
                  <a:moveTo>
                    <a:pt x="520700" y="0"/>
                  </a:moveTo>
                  <a:lnTo>
                    <a:pt x="118338" y="0"/>
                  </a:lnTo>
                  <a:lnTo>
                    <a:pt x="0" y="0"/>
                  </a:lnTo>
                  <a:lnTo>
                    <a:pt x="0" y="264528"/>
                  </a:lnTo>
                  <a:lnTo>
                    <a:pt x="118338" y="264528"/>
                  </a:lnTo>
                  <a:lnTo>
                    <a:pt x="520700" y="264528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D0D1D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350932" y="964514"/>
            <a:ext cx="259394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445" b="1" kern="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445" b="1" kern="0" spc="226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45" b="1" kern="0" spc="-6" dirty="0">
                <a:solidFill>
                  <a:srgbClr val="FFFFFF"/>
                </a:solidFill>
                <a:latin typeface="Calibri"/>
                <a:cs typeface="Calibri"/>
              </a:rPr>
              <a:t>count</a:t>
            </a:r>
            <a:endParaRPr sz="44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319789" y="959762"/>
            <a:ext cx="407849" cy="256973"/>
            <a:chOff x="1040963" y="1510736"/>
            <a:chExt cx="641985" cy="404495"/>
          </a:xfrm>
        </p:grpSpPr>
        <p:sp>
          <p:nvSpPr>
            <p:cNvPr id="56" name="object 56"/>
            <p:cNvSpPr/>
            <p:nvPr/>
          </p:nvSpPr>
          <p:spPr>
            <a:xfrm>
              <a:off x="1047313" y="1517086"/>
              <a:ext cx="533400" cy="391795"/>
            </a:xfrm>
            <a:custGeom>
              <a:avLst/>
              <a:gdLst/>
              <a:ahLst/>
              <a:cxnLst/>
              <a:rect l="l" t="t" r="r" b="b"/>
              <a:pathLst>
                <a:path w="533400" h="391794">
                  <a:moveTo>
                    <a:pt x="124690" y="0"/>
                  </a:moveTo>
                  <a:lnTo>
                    <a:pt x="124690" y="391531"/>
                  </a:lnTo>
                </a:path>
                <a:path w="533400" h="391794">
                  <a:moveTo>
                    <a:pt x="0" y="120650"/>
                  </a:moveTo>
                  <a:lnTo>
                    <a:pt x="533400" y="120650"/>
                  </a:lnTo>
                </a:path>
                <a:path w="533400" h="391794">
                  <a:moveTo>
                    <a:pt x="6350" y="0"/>
                  </a:moveTo>
                  <a:lnTo>
                    <a:pt x="6350" y="391531"/>
                  </a:lnTo>
                </a:path>
                <a:path w="533400" h="391794">
                  <a:moveTo>
                    <a:pt x="527050" y="0"/>
                  </a:moveTo>
                  <a:lnTo>
                    <a:pt x="527050" y="391531"/>
                  </a:lnTo>
                </a:path>
                <a:path w="533400" h="391794">
                  <a:moveTo>
                    <a:pt x="0" y="6350"/>
                  </a:moveTo>
                  <a:lnTo>
                    <a:pt x="533400" y="6350"/>
                  </a:lnTo>
                </a:path>
                <a:path w="533400" h="391794">
                  <a:moveTo>
                    <a:pt x="0" y="385181"/>
                  </a:moveTo>
                  <a:lnTo>
                    <a:pt x="533400" y="38518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060629" y="1710782"/>
              <a:ext cx="519430" cy="0"/>
            </a:xfrm>
            <a:custGeom>
              <a:avLst/>
              <a:gdLst/>
              <a:ahLst/>
              <a:cxnLst/>
              <a:rect l="l" t="t" r="r" b="b"/>
              <a:pathLst>
                <a:path w="519430">
                  <a:moveTo>
                    <a:pt x="0" y="0"/>
                  </a:moveTo>
                  <a:lnTo>
                    <a:pt x="51917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060629" y="1774611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5">
                  <a:moveTo>
                    <a:pt x="0" y="0"/>
                  </a:moveTo>
                  <a:lnTo>
                    <a:pt x="51985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060630" y="1838439"/>
              <a:ext cx="521334" cy="0"/>
            </a:xfrm>
            <a:custGeom>
              <a:avLst/>
              <a:gdLst/>
              <a:ahLst/>
              <a:cxnLst/>
              <a:rect l="l" t="t" r="r" b="b"/>
              <a:pathLst>
                <a:path w="521334">
                  <a:moveTo>
                    <a:pt x="0" y="0"/>
                  </a:moveTo>
                  <a:lnTo>
                    <a:pt x="52082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067622" y="1672682"/>
              <a:ext cx="491490" cy="0"/>
            </a:xfrm>
            <a:custGeom>
              <a:avLst/>
              <a:gdLst/>
              <a:ahLst/>
              <a:cxnLst/>
              <a:rect l="l" t="t" r="r" b="b"/>
              <a:pathLst>
                <a:path w="491490">
                  <a:moveTo>
                    <a:pt x="0" y="0"/>
                  </a:moveTo>
                  <a:lnTo>
                    <a:pt x="486579" y="0"/>
                  </a:lnTo>
                  <a:lnTo>
                    <a:pt x="491341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554201" y="16441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067622" y="1805288"/>
              <a:ext cx="490220" cy="0"/>
            </a:xfrm>
            <a:custGeom>
              <a:avLst/>
              <a:gdLst/>
              <a:ahLst/>
              <a:cxnLst/>
              <a:rect l="l" t="t" r="r" b="b"/>
              <a:pathLst>
                <a:path w="490219">
                  <a:moveTo>
                    <a:pt x="0" y="0"/>
                  </a:moveTo>
                  <a:lnTo>
                    <a:pt x="485219" y="0"/>
                  </a:lnTo>
                  <a:lnTo>
                    <a:pt x="48998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552841" y="17767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067622" y="1742696"/>
              <a:ext cx="490220" cy="0"/>
            </a:xfrm>
            <a:custGeom>
              <a:avLst/>
              <a:gdLst/>
              <a:ahLst/>
              <a:cxnLst/>
              <a:rect l="l" t="t" r="r" b="b"/>
              <a:pathLst>
                <a:path w="490219">
                  <a:moveTo>
                    <a:pt x="0" y="0"/>
                  </a:moveTo>
                  <a:lnTo>
                    <a:pt x="484919" y="0"/>
                  </a:lnTo>
                  <a:lnTo>
                    <a:pt x="489682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552542" y="171412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067622" y="1871591"/>
              <a:ext cx="490220" cy="0"/>
            </a:xfrm>
            <a:custGeom>
              <a:avLst/>
              <a:gdLst/>
              <a:ahLst/>
              <a:cxnLst/>
              <a:rect l="l" t="t" r="r" b="b"/>
              <a:pathLst>
                <a:path w="490219">
                  <a:moveTo>
                    <a:pt x="0" y="0"/>
                  </a:moveTo>
                  <a:lnTo>
                    <a:pt x="484944" y="0"/>
                  </a:lnTo>
                  <a:lnTo>
                    <a:pt x="489707" y="0"/>
                  </a:lnTo>
                </a:path>
              </a:pathLst>
            </a:custGeom>
            <a:ln w="9525">
              <a:solidFill>
                <a:srgbClr val="767C8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552567" y="184301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0" y="57150"/>
                  </a:lnTo>
                  <a:lnTo>
                    <a:pt x="57150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639786" y="1645551"/>
              <a:ext cx="43180" cy="239395"/>
            </a:xfrm>
            <a:custGeom>
              <a:avLst/>
              <a:gdLst/>
              <a:ahLst/>
              <a:cxnLst/>
              <a:rect l="l" t="t" r="r" b="b"/>
              <a:pathLst>
                <a:path w="43180" h="239394">
                  <a:moveTo>
                    <a:pt x="42773" y="196240"/>
                  </a:moveTo>
                  <a:lnTo>
                    <a:pt x="0" y="196240"/>
                  </a:lnTo>
                  <a:lnTo>
                    <a:pt x="0" y="239014"/>
                  </a:lnTo>
                  <a:lnTo>
                    <a:pt x="42773" y="239014"/>
                  </a:lnTo>
                  <a:lnTo>
                    <a:pt x="42773" y="196240"/>
                  </a:lnTo>
                  <a:close/>
                </a:path>
                <a:path w="43180" h="239394">
                  <a:moveTo>
                    <a:pt x="42773" y="130822"/>
                  </a:moveTo>
                  <a:lnTo>
                    <a:pt x="0" y="130822"/>
                  </a:lnTo>
                  <a:lnTo>
                    <a:pt x="0" y="173596"/>
                  </a:lnTo>
                  <a:lnTo>
                    <a:pt x="42773" y="173596"/>
                  </a:lnTo>
                  <a:lnTo>
                    <a:pt x="42773" y="130822"/>
                  </a:lnTo>
                  <a:close/>
                </a:path>
                <a:path w="43180" h="239394">
                  <a:moveTo>
                    <a:pt x="42773" y="65417"/>
                  </a:moveTo>
                  <a:lnTo>
                    <a:pt x="0" y="65417"/>
                  </a:lnTo>
                  <a:lnTo>
                    <a:pt x="0" y="108191"/>
                  </a:lnTo>
                  <a:lnTo>
                    <a:pt x="42773" y="108191"/>
                  </a:lnTo>
                  <a:lnTo>
                    <a:pt x="42773" y="65417"/>
                  </a:lnTo>
                  <a:close/>
                </a:path>
                <a:path w="43180" h="239394">
                  <a:moveTo>
                    <a:pt x="42773" y="0"/>
                  </a:moveTo>
                  <a:lnTo>
                    <a:pt x="0" y="0"/>
                  </a:lnTo>
                  <a:lnTo>
                    <a:pt x="0" y="42773"/>
                  </a:lnTo>
                  <a:lnTo>
                    <a:pt x="42773" y="42773"/>
                  </a:lnTo>
                  <a:lnTo>
                    <a:pt x="42773" y="0"/>
                  </a:lnTo>
                  <a:close/>
                </a:path>
              </a:pathLst>
            </a:custGeom>
            <a:solidFill>
              <a:srgbClr val="767C8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871940" y="1191359"/>
            <a:ext cx="1669318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365898" algn="l"/>
                <a:tab pos="687823" algn="l"/>
                <a:tab pos="1069051" algn="l"/>
              </a:tabLst>
            </a:pP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635" b="1" kern="0" spc="-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coordinate</a:t>
            </a:r>
            <a:r>
              <a:rPr sz="635" b="1" kern="0" spc="181" dirty="0">
                <a:solidFill>
                  <a:sysClr val="windowText" lastClr="000000"/>
                </a:solidFill>
                <a:latin typeface="Calibri"/>
                <a:cs typeface="Calibri"/>
              </a:rPr>
              <a:t>  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33483" y="984106"/>
            <a:ext cx="193234" cy="209774"/>
          </a:xfrm>
          <a:custGeom>
            <a:avLst/>
            <a:gdLst/>
            <a:ahLst/>
            <a:cxnLst/>
            <a:rect l="l" t="t" r="r" b="b"/>
            <a:pathLst>
              <a:path w="304164" h="330200">
                <a:moveTo>
                  <a:pt x="303923" y="146418"/>
                </a:moveTo>
                <a:lnTo>
                  <a:pt x="233387" y="146418"/>
                </a:lnTo>
                <a:lnTo>
                  <a:pt x="233387" y="103924"/>
                </a:lnTo>
                <a:lnTo>
                  <a:pt x="162852" y="103924"/>
                </a:lnTo>
                <a:lnTo>
                  <a:pt x="162852" y="0"/>
                </a:lnTo>
                <a:lnTo>
                  <a:pt x="70535" y="0"/>
                </a:lnTo>
                <a:lnTo>
                  <a:pt x="70535" y="207848"/>
                </a:lnTo>
                <a:lnTo>
                  <a:pt x="0" y="207848"/>
                </a:lnTo>
                <a:lnTo>
                  <a:pt x="0" y="329768"/>
                </a:lnTo>
                <a:lnTo>
                  <a:pt x="70535" y="329768"/>
                </a:lnTo>
                <a:lnTo>
                  <a:pt x="92316" y="329768"/>
                </a:lnTo>
                <a:lnTo>
                  <a:pt x="303923" y="329768"/>
                </a:lnTo>
                <a:lnTo>
                  <a:pt x="303923" y="146418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192548" y="2064758"/>
            <a:ext cx="1571692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stat_density_2d(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aes(fill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after_stat(level)),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246336" y="2148667"/>
            <a:ext cx="641425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635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"polygon"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635186" y="1952512"/>
            <a:ext cx="1165456" cy="360247"/>
          </a:xfrm>
          <a:custGeom>
            <a:avLst/>
            <a:gdLst/>
            <a:ahLst/>
            <a:cxnLst/>
            <a:rect l="l" t="t" r="r" b="b"/>
            <a:pathLst>
              <a:path w="1834514" h="567054">
                <a:moveTo>
                  <a:pt x="793838" y="74447"/>
                </a:moveTo>
                <a:lnTo>
                  <a:pt x="787984" y="45478"/>
                </a:lnTo>
                <a:lnTo>
                  <a:pt x="772033" y="21805"/>
                </a:lnTo>
                <a:lnTo>
                  <a:pt x="748372" y="5854"/>
                </a:lnTo>
                <a:lnTo>
                  <a:pt x="719391" y="0"/>
                </a:lnTo>
                <a:lnTo>
                  <a:pt x="74447" y="0"/>
                </a:lnTo>
                <a:lnTo>
                  <a:pt x="45466" y="5854"/>
                </a:lnTo>
                <a:lnTo>
                  <a:pt x="21805" y="21805"/>
                </a:lnTo>
                <a:lnTo>
                  <a:pt x="5854" y="45478"/>
                </a:lnTo>
                <a:lnTo>
                  <a:pt x="0" y="74447"/>
                </a:lnTo>
                <a:lnTo>
                  <a:pt x="0" y="77965"/>
                </a:lnTo>
                <a:lnTo>
                  <a:pt x="5854" y="106934"/>
                </a:lnTo>
                <a:lnTo>
                  <a:pt x="21805" y="130606"/>
                </a:lnTo>
                <a:lnTo>
                  <a:pt x="37388" y="141122"/>
                </a:lnTo>
                <a:lnTo>
                  <a:pt x="0" y="216687"/>
                </a:lnTo>
                <a:lnTo>
                  <a:pt x="105384" y="152400"/>
                </a:lnTo>
                <a:lnTo>
                  <a:pt x="719391" y="152400"/>
                </a:lnTo>
                <a:lnTo>
                  <a:pt x="748372" y="146558"/>
                </a:lnTo>
                <a:lnTo>
                  <a:pt x="772033" y="130606"/>
                </a:lnTo>
                <a:lnTo>
                  <a:pt x="787984" y="106934"/>
                </a:lnTo>
                <a:lnTo>
                  <a:pt x="793838" y="77965"/>
                </a:lnTo>
                <a:lnTo>
                  <a:pt x="793838" y="74447"/>
                </a:lnTo>
                <a:close/>
              </a:path>
              <a:path w="1834514" h="567054">
                <a:moveTo>
                  <a:pt x="1770735" y="76263"/>
                </a:moveTo>
                <a:lnTo>
                  <a:pt x="1764880" y="47282"/>
                </a:lnTo>
                <a:lnTo>
                  <a:pt x="1748929" y="23622"/>
                </a:lnTo>
                <a:lnTo>
                  <a:pt x="1725269" y="7670"/>
                </a:lnTo>
                <a:lnTo>
                  <a:pt x="1696288" y="1816"/>
                </a:lnTo>
                <a:lnTo>
                  <a:pt x="897458" y="1816"/>
                </a:lnTo>
                <a:lnTo>
                  <a:pt x="868489" y="7670"/>
                </a:lnTo>
                <a:lnTo>
                  <a:pt x="844816" y="23622"/>
                </a:lnTo>
                <a:lnTo>
                  <a:pt x="828865" y="47282"/>
                </a:lnTo>
                <a:lnTo>
                  <a:pt x="823023" y="76263"/>
                </a:lnTo>
                <a:lnTo>
                  <a:pt x="823023" y="84455"/>
                </a:lnTo>
                <a:lnTo>
                  <a:pt x="828865" y="113423"/>
                </a:lnTo>
                <a:lnTo>
                  <a:pt x="839838" y="129717"/>
                </a:lnTo>
                <a:lnTo>
                  <a:pt x="788517" y="208737"/>
                </a:lnTo>
                <a:lnTo>
                  <a:pt x="897039" y="158826"/>
                </a:lnTo>
                <a:lnTo>
                  <a:pt x="897458" y="158902"/>
                </a:lnTo>
                <a:lnTo>
                  <a:pt x="1696288" y="158902"/>
                </a:lnTo>
                <a:lnTo>
                  <a:pt x="1725269" y="153047"/>
                </a:lnTo>
                <a:lnTo>
                  <a:pt x="1748929" y="137096"/>
                </a:lnTo>
                <a:lnTo>
                  <a:pt x="1764880" y="113423"/>
                </a:lnTo>
                <a:lnTo>
                  <a:pt x="1770735" y="84455"/>
                </a:lnTo>
                <a:lnTo>
                  <a:pt x="1770735" y="76263"/>
                </a:lnTo>
                <a:close/>
              </a:path>
              <a:path w="1834514" h="567054">
                <a:moveTo>
                  <a:pt x="1834426" y="488429"/>
                </a:moveTo>
                <a:lnTo>
                  <a:pt x="1828584" y="459447"/>
                </a:lnTo>
                <a:lnTo>
                  <a:pt x="1812632" y="435787"/>
                </a:lnTo>
                <a:lnTo>
                  <a:pt x="1788960" y="419836"/>
                </a:lnTo>
                <a:lnTo>
                  <a:pt x="1759991" y="413981"/>
                </a:lnTo>
                <a:lnTo>
                  <a:pt x="980338" y="413981"/>
                </a:lnTo>
                <a:lnTo>
                  <a:pt x="959497" y="366839"/>
                </a:lnTo>
                <a:lnTo>
                  <a:pt x="938644" y="413981"/>
                </a:lnTo>
                <a:lnTo>
                  <a:pt x="490359" y="413981"/>
                </a:lnTo>
                <a:lnTo>
                  <a:pt x="461378" y="419836"/>
                </a:lnTo>
                <a:lnTo>
                  <a:pt x="437718" y="435787"/>
                </a:lnTo>
                <a:lnTo>
                  <a:pt x="421767" y="459447"/>
                </a:lnTo>
                <a:lnTo>
                  <a:pt x="415912" y="488429"/>
                </a:lnTo>
                <a:lnTo>
                  <a:pt x="415912" y="492556"/>
                </a:lnTo>
                <a:lnTo>
                  <a:pt x="421767" y="521538"/>
                </a:lnTo>
                <a:lnTo>
                  <a:pt x="437718" y="545198"/>
                </a:lnTo>
                <a:lnTo>
                  <a:pt x="461378" y="561149"/>
                </a:lnTo>
                <a:lnTo>
                  <a:pt x="490359" y="567004"/>
                </a:lnTo>
                <a:lnTo>
                  <a:pt x="1759991" y="567004"/>
                </a:lnTo>
                <a:lnTo>
                  <a:pt x="1788960" y="561149"/>
                </a:lnTo>
                <a:lnTo>
                  <a:pt x="1812632" y="545198"/>
                </a:lnTo>
                <a:lnTo>
                  <a:pt x="1828584" y="521538"/>
                </a:lnTo>
                <a:lnTo>
                  <a:pt x="1834426" y="492556"/>
                </a:lnTo>
                <a:lnTo>
                  <a:pt x="1834426" y="488429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976080" y="2211824"/>
            <a:ext cx="755994" cy="96184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72" b="1" kern="0" spc="6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572" b="1" kern="0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6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572" b="1" kern="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72" b="1" kern="0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-13" dirty="0">
                <a:solidFill>
                  <a:srgbClr val="FFFFFF"/>
                </a:solidFill>
                <a:latin typeface="Calibri"/>
                <a:cs typeface="Calibri"/>
              </a:rPr>
              <a:t>stat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113241" y="1952513"/>
            <a:ext cx="504668" cy="287229"/>
            <a:chOff x="715841" y="3073400"/>
            <a:chExt cx="794385" cy="452120"/>
          </a:xfrm>
        </p:grpSpPr>
        <p:sp>
          <p:nvSpPr>
            <p:cNvPr id="76" name="object 76"/>
            <p:cNvSpPr/>
            <p:nvPr/>
          </p:nvSpPr>
          <p:spPr>
            <a:xfrm>
              <a:off x="730117" y="3099526"/>
              <a:ext cx="146050" cy="390525"/>
            </a:xfrm>
            <a:custGeom>
              <a:avLst/>
              <a:gdLst/>
              <a:ahLst/>
              <a:cxnLst/>
              <a:rect l="l" t="t" r="r" b="b"/>
              <a:pathLst>
                <a:path w="146050" h="390525">
                  <a:moveTo>
                    <a:pt x="145910" y="0"/>
                  </a:moveTo>
                  <a:lnTo>
                    <a:pt x="105600" y="32611"/>
                  </a:lnTo>
                  <a:lnTo>
                    <a:pt x="70964" y="70627"/>
                  </a:lnTo>
                  <a:lnTo>
                    <a:pt x="42486" y="113316"/>
                  </a:lnTo>
                  <a:lnTo>
                    <a:pt x="20654" y="159948"/>
                  </a:lnTo>
                  <a:lnTo>
                    <a:pt x="5953" y="209791"/>
                  </a:lnTo>
                  <a:lnTo>
                    <a:pt x="0" y="255104"/>
                  </a:lnTo>
                  <a:lnTo>
                    <a:pt x="2593" y="299460"/>
                  </a:lnTo>
                  <a:lnTo>
                    <a:pt x="15522" y="340300"/>
                  </a:lnTo>
                  <a:lnTo>
                    <a:pt x="40573" y="375066"/>
                  </a:lnTo>
                  <a:lnTo>
                    <a:pt x="57138" y="388406"/>
                  </a:lnTo>
                  <a:lnTo>
                    <a:pt x="63318" y="389915"/>
                  </a:lnTo>
                </a:path>
              </a:pathLst>
            </a:custGeom>
            <a:ln w="12700">
              <a:solidFill>
                <a:srgbClr val="3DA642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15835" y="3073399"/>
              <a:ext cx="794385" cy="452120"/>
            </a:xfrm>
            <a:custGeom>
              <a:avLst/>
              <a:gdLst/>
              <a:ahLst/>
              <a:cxnLst/>
              <a:rect l="l" t="t" r="r" b="b"/>
              <a:pathLst>
                <a:path w="794385" h="452120">
                  <a:moveTo>
                    <a:pt x="145453" y="432612"/>
                  </a:moveTo>
                  <a:lnTo>
                    <a:pt x="80454" y="377532"/>
                  </a:lnTo>
                  <a:lnTo>
                    <a:pt x="62395" y="451561"/>
                  </a:lnTo>
                  <a:lnTo>
                    <a:pt x="145453" y="432612"/>
                  </a:lnTo>
                  <a:close/>
                </a:path>
                <a:path w="794385" h="452120">
                  <a:moveTo>
                    <a:pt x="793838" y="74447"/>
                  </a:moveTo>
                  <a:lnTo>
                    <a:pt x="787984" y="45478"/>
                  </a:lnTo>
                  <a:lnTo>
                    <a:pt x="772033" y="21805"/>
                  </a:lnTo>
                  <a:lnTo>
                    <a:pt x="748372" y="5854"/>
                  </a:lnTo>
                  <a:lnTo>
                    <a:pt x="719391" y="0"/>
                  </a:lnTo>
                  <a:lnTo>
                    <a:pt x="74447" y="0"/>
                  </a:lnTo>
                  <a:lnTo>
                    <a:pt x="45466" y="5854"/>
                  </a:lnTo>
                  <a:lnTo>
                    <a:pt x="21805" y="21805"/>
                  </a:lnTo>
                  <a:lnTo>
                    <a:pt x="5854" y="45478"/>
                  </a:lnTo>
                  <a:lnTo>
                    <a:pt x="0" y="74447"/>
                  </a:lnTo>
                  <a:lnTo>
                    <a:pt x="0" y="77965"/>
                  </a:lnTo>
                  <a:lnTo>
                    <a:pt x="5854" y="106934"/>
                  </a:lnTo>
                  <a:lnTo>
                    <a:pt x="21805" y="130606"/>
                  </a:lnTo>
                  <a:lnTo>
                    <a:pt x="45466" y="146558"/>
                  </a:lnTo>
                  <a:lnTo>
                    <a:pt x="74447" y="152400"/>
                  </a:lnTo>
                  <a:lnTo>
                    <a:pt x="719391" y="152400"/>
                  </a:lnTo>
                  <a:lnTo>
                    <a:pt x="748372" y="146558"/>
                  </a:lnTo>
                  <a:lnTo>
                    <a:pt x="772033" y="130606"/>
                  </a:lnTo>
                  <a:lnTo>
                    <a:pt x="787984" y="106934"/>
                  </a:lnTo>
                  <a:lnTo>
                    <a:pt x="793838" y="77965"/>
                  </a:lnTo>
                  <a:lnTo>
                    <a:pt x="793838" y="74447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871681" y="1412702"/>
            <a:ext cx="1923871" cy="662587"/>
          </a:xfrm>
          <a:prstGeom prst="rect">
            <a:avLst/>
          </a:prstGeom>
        </p:spPr>
        <p:txBody>
          <a:bodyPr vert="horz" wrap="square" lIns="0" tIns="24608" rIns="0" bIns="0" rtlCol="0">
            <a:spAutoFit/>
          </a:bodyPr>
          <a:lstStyle/>
          <a:p>
            <a:pPr marR="3227" defTabSz="580918">
              <a:lnSpc>
                <a:spcPts val="559"/>
              </a:lnSpc>
              <a:spcBef>
                <a:spcPts val="194"/>
              </a:spcBef>
            </a:pP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Visualize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changing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default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function,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(stat="count")</a:t>
            </a:r>
            <a:r>
              <a:rPr sz="572" b="1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572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using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572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function,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stat_count(</a:t>
            </a:r>
            <a:r>
              <a:rPr sz="572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="bar")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which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calls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7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default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572" kern="0" spc="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572" kern="0" spc="7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make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layer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(equivalent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function).</a:t>
            </a:r>
            <a:endParaRPr sz="57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8556" defTabSz="580918">
              <a:lnSpc>
                <a:spcPts val="559"/>
              </a:lnSpc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after_stat(name)</a:t>
            </a:r>
            <a:r>
              <a:rPr sz="572" b="1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syntax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variable</a:t>
            </a:r>
            <a:r>
              <a:rPr sz="572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</a:t>
            </a:r>
            <a:r>
              <a:rPr sz="572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</a:t>
            </a:r>
            <a:r>
              <a:rPr sz="572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aesthetic.</a:t>
            </a:r>
            <a:endParaRPr sz="57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8"/>
              </a:spcBef>
            </a:pPr>
            <a:endParaRPr sz="57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01351" defTabSz="580918">
              <a:tabLst>
                <a:tab pos="812075" algn="l"/>
                <a:tab pos="1340146" algn="l"/>
              </a:tabLst>
            </a:pPr>
            <a:r>
              <a:rPr sz="572" b="1" kern="0" dirty="0" err="1">
                <a:solidFill>
                  <a:srgbClr val="FFFFFF"/>
                </a:solidFill>
                <a:latin typeface="Calibri"/>
                <a:cs typeface="Calibri"/>
              </a:rPr>
              <a:t>geom</a:t>
            </a:r>
            <a:r>
              <a:rPr sz="572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72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-16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stat</a:t>
            </a:r>
            <a:r>
              <a:rPr sz="572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geommappings</a:t>
            </a:r>
            <a:endParaRPr sz="57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867529" y="1917972"/>
            <a:ext cx="235189" cy="235189"/>
            <a:chOff x="329073" y="3019030"/>
            <a:chExt cx="370205" cy="370205"/>
          </a:xfrm>
        </p:grpSpPr>
        <p:sp>
          <p:nvSpPr>
            <p:cNvPr id="80" name="object 80"/>
            <p:cNvSpPr/>
            <p:nvPr/>
          </p:nvSpPr>
          <p:spPr>
            <a:xfrm>
              <a:off x="334133" y="3024834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40" h="358139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34538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79470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24400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469331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514262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559192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04124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49058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693988" y="302188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31930" y="338394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31930" y="333899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331930" y="329404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331930" y="324910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331930" y="320414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31930" y="315919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331930" y="311424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331930" y="306929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331930" y="302434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363999" y="3054451"/>
              <a:ext cx="300990" cy="299720"/>
            </a:xfrm>
            <a:custGeom>
              <a:avLst/>
              <a:gdLst/>
              <a:ahLst/>
              <a:cxnLst/>
              <a:rect l="l" t="t" r="r" b="b"/>
              <a:pathLst>
                <a:path w="300990" h="299720">
                  <a:moveTo>
                    <a:pt x="87277" y="0"/>
                  </a:moveTo>
                  <a:lnTo>
                    <a:pt x="44168" y="12741"/>
                  </a:lnTo>
                  <a:lnTo>
                    <a:pt x="12559" y="43672"/>
                  </a:lnTo>
                  <a:lnTo>
                    <a:pt x="641" y="88267"/>
                  </a:lnTo>
                  <a:lnTo>
                    <a:pt x="0" y="103865"/>
                  </a:lnTo>
                  <a:lnTo>
                    <a:pt x="721" y="131460"/>
                  </a:lnTo>
                  <a:lnTo>
                    <a:pt x="8387" y="186093"/>
                  </a:lnTo>
                  <a:lnTo>
                    <a:pt x="23570" y="236079"/>
                  </a:lnTo>
                  <a:lnTo>
                    <a:pt x="49984" y="276665"/>
                  </a:lnTo>
                  <a:lnTo>
                    <a:pt x="87590" y="296605"/>
                  </a:lnTo>
                  <a:lnTo>
                    <a:pt x="121155" y="299664"/>
                  </a:lnTo>
                  <a:lnTo>
                    <a:pt x="142288" y="299133"/>
                  </a:lnTo>
                  <a:lnTo>
                    <a:pt x="183628" y="293013"/>
                  </a:lnTo>
                  <a:lnTo>
                    <a:pt x="220350" y="273443"/>
                  </a:lnTo>
                  <a:lnTo>
                    <a:pt x="246768" y="223777"/>
                  </a:lnTo>
                  <a:lnTo>
                    <a:pt x="252422" y="202510"/>
                  </a:lnTo>
                  <a:lnTo>
                    <a:pt x="259695" y="181909"/>
                  </a:lnTo>
                  <a:lnTo>
                    <a:pt x="267326" y="167612"/>
                  </a:lnTo>
                  <a:lnTo>
                    <a:pt x="284622" y="140095"/>
                  </a:lnTo>
                  <a:lnTo>
                    <a:pt x="291825" y="125611"/>
                  </a:lnTo>
                  <a:lnTo>
                    <a:pt x="296934" y="108835"/>
                  </a:lnTo>
                  <a:lnTo>
                    <a:pt x="299527" y="91436"/>
                  </a:lnTo>
                  <a:lnTo>
                    <a:pt x="300428" y="73710"/>
                  </a:lnTo>
                  <a:lnTo>
                    <a:pt x="300280" y="39919"/>
                  </a:lnTo>
                  <a:lnTo>
                    <a:pt x="263536" y="8955"/>
                  </a:lnTo>
                  <a:lnTo>
                    <a:pt x="239057" y="4774"/>
                  </a:lnTo>
                  <a:lnTo>
                    <a:pt x="226901" y="7125"/>
                  </a:lnTo>
                  <a:lnTo>
                    <a:pt x="218254" y="11604"/>
                  </a:lnTo>
                  <a:lnTo>
                    <a:pt x="210317" y="17383"/>
                  </a:lnTo>
                  <a:lnTo>
                    <a:pt x="202264" y="22916"/>
                  </a:lnTo>
                  <a:lnTo>
                    <a:pt x="193270" y="26658"/>
                  </a:lnTo>
                  <a:lnTo>
                    <a:pt x="185789" y="27360"/>
                  </a:lnTo>
                  <a:lnTo>
                    <a:pt x="178316" y="26232"/>
                  </a:lnTo>
                  <a:lnTo>
                    <a:pt x="171012" y="23769"/>
                  </a:lnTo>
                  <a:lnTo>
                    <a:pt x="145858" y="11701"/>
                  </a:lnTo>
                  <a:lnTo>
                    <a:pt x="127065" y="4827"/>
                  </a:lnTo>
                  <a:lnTo>
                    <a:pt x="107569" y="655"/>
                  </a:lnTo>
                  <a:lnTo>
                    <a:pt x="87277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2170" y="3097309"/>
              <a:ext cx="255270" cy="240665"/>
            </a:xfrm>
            <a:custGeom>
              <a:avLst/>
              <a:gdLst/>
              <a:ahLst/>
              <a:cxnLst/>
              <a:rect l="l" t="t" r="r" b="b"/>
              <a:pathLst>
                <a:path w="255270" h="240664">
                  <a:moveTo>
                    <a:pt x="219739" y="0"/>
                  </a:moveTo>
                  <a:lnTo>
                    <a:pt x="177592" y="15113"/>
                  </a:lnTo>
                  <a:lnTo>
                    <a:pt x="157100" y="48835"/>
                  </a:lnTo>
                  <a:lnTo>
                    <a:pt x="152508" y="65742"/>
                  </a:lnTo>
                  <a:lnTo>
                    <a:pt x="146898" y="81960"/>
                  </a:lnTo>
                  <a:lnTo>
                    <a:pt x="134736" y="100595"/>
                  </a:lnTo>
                  <a:lnTo>
                    <a:pt x="127554" y="102466"/>
                  </a:lnTo>
                  <a:lnTo>
                    <a:pt x="116135" y="96576"/>
                  </a:lnTo>
                  <a:lnTo>
                    <a:pt x="113200" y="88919"/>
                  </a:lnTo>
                  <a:lnTo>
                    <a:pt x="112867" y="74679"/>
                  </a:lnTo>
                  <a:lnTo>
                    <a:pt x="114900" y="67696"/>
                  </a:lnTo>
                  <a:lnTo>
                    <a:pt x="115917" y="60646"/>
                  </a:lnTo>
                  <a:lnTo>
                    <a:pt x="104944" y="20955"/>
                  </a:lnTo>
                  <a:lnTo>
                    <a:pt x="58802" y="15777"/>
                  </a:lnTo>
                  <a:lnTo>
                    <a:pt x="19190" y="45466"/>
                  </a:lnTo>
                  <a:lnTo>
                    <a:pt x="308" y="87309"/>
                  </a:lnTo>
                  <a:lnTo>
                    <a:pt x="0" y="134980"/>
                  </a:lnTo>
                  <a:lnTo>
                    <a:pt x="16108" y="182154"/>
                  </a:lnTo>
                  <a:lnTo>
                    <a:pt x="45085" y="218044"/>
                  </a:lnTo>
                  <a:lnTo>
                    <a:pt x="85925" y="238167"/>
                  </a:lnTo>
                  <a:lnTo>
                    <a:pt x="106990" y="240212"/>
                  </a:lnTo>
                  <a:lnTo>
                    <a:pt x="114074" y="240067"/>
                  </a:lnTo>
                  <a:lnTo>
                    <a:pt x="152115" y="235692"/>
                  </a:lnTo>
                  <a:lnTo>
                    <a:pt x="190799" y="215056"/>
                  </a:lnTo>
                  <a:lnTo>
                    <a:pt x="228769" y="130255"/>
                  </a:lnTo>
                  <a:lnTo>
                    <a:pt x="248400" y="77735"/>
                  </a:lnTo>
                  <a:lnTo>
                    <a:pt x="255227" y="23092"/>
                  </a:lnTo>
                  <a:lnTo>
                    <a:pt x="254533" y="15921"/>
                  </a:lnTo>
                  <a:lnTo>
                    <a:pt x="250448" y="8824"/>
                  </a:lnTo>
                  <a:lnTo>
                    <a:pt x="246183" y="6325"/>
                  </a:lnTo>
                  <a:lnTo>
                    <a:pt x="241907" y="4492"/>
                  </a:lnTo>
                  <a:lnTo>
                    <a:pt x="219739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1" name="object 10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052" y="3169519"/>
              <a:ext cx="160766" cy="143322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1866292" y="2417129"/>
            <a:ext cx="1881916" cy="3694760"/>
          </a:xfrm>
          <a:prstGeom prst="rect">
            <a:avLst/>
          </a:prstGeom>
        </p:spPr>
        <p:txBody>
          <a:bodyPr vert="horz" wrap="square" lIns="0" tIns="23398" rIns="0" bIns="0" rtlCol="0">
            <a:spAutoFit/>
          </a:bodyPr>
          <a:lstStyle/>
          <a:p>
            <a:pPr marR="540980" defTabSz="580918">
              <a:lnSpc>
                <a:spcPts val="610"/>
              </a:lnSpc>
              <a:spcBef>
                <a:spcPts val="184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04" b="1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stat_bin(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binwidth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boundary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10</a:t>
            </a:r>
            <a:r>
              <a:rPr sz="604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4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ncount,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density,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ndensity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stat_count(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prop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326363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04" b="1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stat_density(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kernel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"gaussian"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density,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scaled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725744" defTabSz="580918">
              <a:lnSpc>
                <a:spcPts val="610"/>
              </a:lnSpc>
              <a:spcBef>
                <a:spcPts val="610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stat_bin_2d(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bins</a:t>
            </a:r>
            <a:r>
              <a:rPr sz="604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30,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drop</a:t>
            </a:r>
            <a:r>
              <a:rPr sz="604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04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density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stat_bin_hex(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bins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30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6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density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402205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stat_density_2d(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contour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TRUE,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100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 color,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3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level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stat_ellipse(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level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0.95,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segments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51,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type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"t"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96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stat_contour(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aes(z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z)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z,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order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level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16184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04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stat_summary_hex(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aes(z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z),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bins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30,</a:t>
            </a:r>
            <a:r>
              <a:rPr sz="604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fun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max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z,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0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value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08519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l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stat_summary_2d(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aes(z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z),</a:t>
            </a:r>
            <a:r>
              <a:rPr sz="604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bins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30,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fun</a:t>
            </a:r>
            <a:r>
              <a:rPr sz="604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mean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x,</a:t>
            </a:r>
            <a:r>
              <a:rPr sz="604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z,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0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value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67"/>
              </a:lnSpc>
              <a:spcBef>
                <a:spcPts val="496"/>
              </a:spcBef>
            </a:pP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stat_boxplot(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coef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1.5</a:t>
            </a:r>
            <a:r>
              <a:rPr sz="604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67"/>
              </a:lnSpc>
            </a:pP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4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lower,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middle,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upper,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ymin,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3227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</a:t>
            </a:r>
            <a:r>
              <a:rPr sz="604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stat_ydensity(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kernel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"gaussian",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"area"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7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density,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scaled,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count,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n,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violinwidth,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96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stat_ecdf(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n =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40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3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y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3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 </a:t>
            </a:r>
            <a:r>
              <a:rPr sz="604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67"/>
              </a:lnSpc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6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6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stat_quantile(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quantiles</a:t>
            </a:r>
            <a:r>
              <a:rPr sz="604" kern="0" spc="6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6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c(0.1,</a:t>
            </a:r>
            <a:r>
              <a:rPr sz="604" kern="0" spc="6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0.9),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67"/>
              </a:lnSpc>
            </a:pP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formula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log(x),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method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"rq"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3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quantile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16587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stat_smooth(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method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"lm",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formula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T,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 level = 0.95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y </a:t>
            </a:r>
            <a:r>
              <a:rPr sz="604" kern="0" spc="-133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 se, x, y, ymin,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ymax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222685" defTabSz="580918">
              <a:lnSpc>
                <a:spcPts val="610"/>
              </a:lnSpc>
              <a:spcBef>
                <a:spcPts val="610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ggplot()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xlim(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5,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5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stat_function(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fun</a:t>
            </a:r>
            <a:r>
              <a:rPr sz="604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dnorm,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20,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“point”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04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584549" defTabSz="580918">
              <a:lnSpc>
                <a:spcPts val="610"/>
              </a:lnSpc>
              <a:spcBef>
                <a:spcPts val="305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ggplot() + stat_qq(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aes(sample</a:t>
            </a:r>
            <a:r>
              <a:rPr sz="604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1:100)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sample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sample,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theoretical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stat_sum()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54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604" kern="0" spc="15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n,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prop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stat_summary(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fun.data</a:t>
            </a:r>
            <a:r>
              <a:rPr sz="604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"mean_cl_boot"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89202" defTabSz="580918">
              <a:lnSpc>
                <a:spcPct val="126299"/>
              </a:lnSpc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</a:t>
            </a:r>
            <a:r>
              <a:rPr sz="604" b="1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04" b="1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stat_summary_bin(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fun</a:t>
            </a:r>
            <a:r>
              <a:rPr sz="604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"mean",</a:t>
            </a:r>
            <a:r>
              <a:rPr sz="604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04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04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"bar"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stat_identity()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191"/>
              </a:spcBef>
            </a:pP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04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04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604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stat_unique()</a:t>
            </a:r>
            <a:endParaRPr sz="604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289631" y="1258552"/>
            <a:ext cx="1696750" cy="32887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lnSpc>
                <a:spcPts val="623"/>
              </a:lnSpc>
              <a:spcBef>
                <a:spcPts val="64"/>
              </a:spcBef>
            </a:pP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572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</a:t>
            </a:r>
            <a:r>
              <a:rPr sz="572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scale_fill_manual(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72615" marR="3227" defTabSz="580918">
              <a:lnSpc>
                <a:spcPts val="559"/>
              </a:lnSpc>
              <a:spcBef>
                <a:spcPts val="60"/>
              </a:spcBef>
            </a:pP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572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c("skyblue",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"royalblue",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"blue",</a:t>
            </a:r>
            <a:r>
              <a:rPr sz="572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"navy"),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572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c("d",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"e",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"p",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"r"),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breaks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=c("d",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"e",</a:t>
            </a:r>
            <a:r>
              <a:rPr sz="572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"p",</a:t>
            </a:r>
            <a:r>
              <a:rPr sz="572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“r"),</a:t>
            </a:r>
            <a:r>
              <a:rPr sz="572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"fuel",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 labels =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c("D",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"E",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 "P",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"R")</a:t>
            </a:r>
            <a:r>
              <a:rPr sz="572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081983" y="1091656"/>
            <a:ext cx="1956547" cy="572441"/>
          </a:xfrm>
          <a:custGeom>
            <a:avLst/>
            <a:gdLst/>
            <a:ahLst/>
            <a:cxnLst/>
            <a:rect l="l" t="t" r="r" b="b"/>
            <a:pathLst>
              <a:path w="3079750" h="901064">
                <a:moveTo>
                  <a:pt x="315887" y="638619"/>
                </a:moveTo>
                <a:lnTo>
                  <a:pt x="0" y="831405"/>
                </a:lnTo>
                <a:lnTo>
                  <a:pt x="52438" y="898512"/>
                </a:lnTo>
                <a:lnTo>
                  <a:pt x="315887" y="638619"/>
                </a:lnTo>
                <a:close/>
              </a:path>
              <a:path w="3079750" h="901064">
                <a:moveTo>
                  <a:pt x="743077" y="178117"/>
                </a:moveTo>
                <a:lnTo>
                  <a:pt x="737222" y="149136"/>
                </a:lnTo>
                <a:lnTo>
                  <a:pt x="721271" y="125476"/>
                </a:lnTo>
                <a:lnTo>
                  <a:pt x="697598" y="109524"/>
                </a:lnTo>
                <a:lnTo>
                  <a:pt x="668629" y="103670"/>
                </a:lnTo>
                <a:lnTo>
                  <a:pt x="373087" y="103670"/>
                </a:lnTo>
                <a:lnTo>
                  <a:pt x="344106" y="109524"/>
                </a:lnTo>
                <a:lnTo>
                  <a:pt x="320446" y="125476"/>
                </a:lnTo>
                <a:lnTo>
                  <a:pt x="304482" y="149136"/>
                </a:lnTo>
                <a:lnTo>
                  <a:pt x="298640" y="178117"/>
                </a:lnTo>
                <a:lnTo>
                  <a:pt x="298640" y="189509"/>
                </a:lnTo>
                <a:lnTo>
                  <a:pt x="304482" y="218490"/>
                </a:lnTo>
                <a:lnTo>
                  <a:pt x="320446" y="242150"/>
                </a:lnTo>
                <a:lnTo>
                  <a:pt x="344106" y="258102"/>
                </a:lnTo>
                <a:lnTo>
                  <a:pt x="373087" y="263956"/>
                </a:lnTo>
                <a:lnTo>
                  <a:pt x="580288" y="263956"/>
                </a:lnTo>
                <a:lnTo>
                  <a:pt x="595553" y="316649"/>
                </a:lnTo>
                <a:lnTo>
                  <a:pt x="610806" y="263956"/>
                </a:lnTo>
                <a:lnTo>
                  <a:pt x="668629" y="263956"/>
                </a:lnTo>
                <a:lnTo>
                  <a:pt x="697598" y="258102"/>
                </a:lnTo>
                <a:lnTo>
                  <a:pt x="721271" y="242150"/>
                </a:lnTo>
                <a:lnTo>
                  <a:pt x="737222" y="218490"/>
                </a:lnTo>
                <a:lnTo>
                  <a:pt x="743077" y="189509"/>
                </a:lnTo>
                <a:lnTo>
                  <a:pt x="743077" y="178117"/>
                </a:lnTo>
                <a:close/>
              </a:path>
              <a:path w="3079750" h="901064">
                <a:moveTo>
                  <a:pt x="1022565" y="900861"/>
                </a:moveTo>
                <a:lnTo>
                  <a:pt x="979982" y="753783"/>
                </a:lnTo>
                <a:lnTo>
                  <a:pt x="937399" y="900861"/>
                </a:lnTo>
                <a:lnTo>
                  <a:pt x="1022565" y="900861"/>
                </a:lnTo>
                <a:close/>
              </a:path>
              <a:path w="3079750" h="901064">
                <a:moveTo>
                  <a:pt x="1338072" y="74447"/>
                </a:moveTo>
                <a:lnTo>
                  <a:pt x="1332230" y="45466"/>
                </a:lnTo>
                <a:lnTo>
                  <a:pt x="1316266" y="21805"/>
                </a:lnTo>
                <a:lnTo>
                  <a:pt x="1292606" y="5842"/>
                </a:lnTo>
                <a:lnTo>
                  <a:pt x="1263624" y="0"/>
                </a:lnTo>
                <a:lnTo>
                  <a:pt x="851763" y="0"/>
                </a:lnTo>
                <a:lnTo>
                  <a:pt x="822782" y="5842"/>
                </a:lnTo>
                <a:lnTo>
                  <a:pt x="799122" y="21805"/>
                </a:lnTo>
                <a:lnTo>
                  <a:pt x="783170" y="45466"/>
                </a:lnTo>
                <a:lnTo>
                  <a:pt x="777316" y="74447"/>
                </a:lnTo>
                <a:lnTo>
                  <a:pt x="777316" y="189509"/>
                </a:lnTo>
                <a:lnTo>
                  <a:pt x="783170" y="218490"/>
                </a:lnTo>
                <a:lnTo>
                  <a:pt x="799122" y="242150"/>
                </a:lnTo>
                <a:lnTo>
                  <a:pt x="822782" y="258102"/>
                </a:lnTo>
                <a:lnTo>
                  <a:pt x="851763" y="263956"/>
                </a:lnTo>
                <a:lnTo>
                  <a:pt x="944918" y="263956"/>
                </a:lnTo>
                <a:lnTo>
                  <a:pt x="960183" y="316649"/>
                </a:lnTo>
                <a:lnTo>
                  <a:pt x="975436" y="263956"/>
                </a:lnTo>
                <a:lnTo>
                  <a:pt x="1263624" y="263956"/>
                </a:lnTo>
                <a:lnTo>
                  <a:pt x="1292606" y="258102"/>
                </a:lnTo>
                <a:lnTo>
                  <a:pt x="1316266" y="242150"/>
                </a:lnTo>
                <a:lnTo>
                  <a:pt x="1332230" y="218490"/>
                </a:lnTo>
                <a:lnTo>
                  <a:pt x="1338072" y="189509"/>
                </a:lnTo>
                <a:lnTo>
                  <a:pt x="1338072" y="74447"/>
                </a:lnTo>
                <a:close/>
              </a:path>
              <a:path w="3079750" h="901064">
                <a:moveTo>
                  <a:pt x="1664335" y="900861"/>
                </a:moveTo>
                <a:lnTo>
                  <a:pt x="1621751" y="753783"/>
                </a:lnTo>
                <a:lnTo>
                  <a:pt x="1579168" y="900861"/>
                </a:lnTo>
                <a:lnTo>
                  <a:pt x="1664335" y="900861"/>
                </a:lnTo>
                <a:close/>
              </a:path>
              <a:path w="3079750" h="901064">
                <a:moveTo>
                  <a:pt x="2169236" y="74447"/>
                </a:moveTo>
                <a:lnTo>
                  <a:pt x="2163381" y="45466"/>
                </a:lnTo>
                <a:lnTo>
                  <a:pt x="2147430" y="21805"/>
                </a:lnTo>
                <a:lnTo>
                  <a:pt x="2123770" y="5842"/>
                </a:lnTo>
                <a:lnTo>
                  <a:pt x="2094788" y="0"/>
                </a:lnTo>
                <a:lnTo>
                  <a:pt x="1441831" y="0"/>
                </a:lnTo>
                <a:lnTo>
                  <a:pt x="1412862" y="5842"/>
                </a:lnTo>
                <a:lnTo>
                  <a:pt x="1389189" y="21805"/>
                </a:lnTo>
                <a:lnTo>
                  <a:pt x="1373238" y="45466"/>
                </a:lnTo>
                <a:lnTo>
                  <a:pt x="1367396" y="74447"/>
                </a:lnTo>
                <a:lnTo>
                  <a:pt x="1367396" y="189509"/>
                </a:lnTo>
                <a:lnTo>
                  <a:pt x="1373238" y="218490"/>
                </a:lnTo>
                <a:lnTo>
                  <a:pt x="1389189" y="242150"/>
                </a:lnTo>
                <a:lnTo>
                  <a:pt x="1412862" y="258102"/>
                </a:lnTo>
                <a:lnTo>
                  <a:pt x="1441831" y="263956"/>
                </a:lnTo>
                <a:lnTo>
                  <a:pt x="1503946" y="263956"/>
                </a:lnTo>
                <a:lnTo>
                  <a:pt x="1455775" y="321424"/>
                </a:lnTo>
                <a:lnTo>
                  <a:pt x="1573720" y="263956"/>
                </a:lnTo>
                <a:lnTo>
                  <a:pt x="2094788" y="263956"/>
                </a:lnTo>
                <a:lnTo>
                  <a:pt x="2123770" y="258102"/>
                </a:lnTo>
                <a:lnTo>
                  <a:pt x="2147430" y="242150"/>
                </a:lnTo>
                <a:lnTo>
                  <a:pt x="2163381" y="218490"/>
                </a:lnTo>
                <a:lnTo>
                  <a:pt x="2169236" y="189509"/>
                </a:lnTo>
                <a:lnTo>
                  <a:pt x="2169236" y="74447"/>
                </a:lnTo>
                <a:close/>
              </a:path>
              <a:path w="3079750" h="901064">
                <a:moveTo>
                  <a:pt x="2606878" y="872947"/>
                </a:moveTo>
                <a:lnTo>
                  <a:pt x="2564295" y="689597"/>
                </a:lnTo>
                <a:lnTo>
                  <a:pt x="2521712" y="872947"/>
                </a:lnTo>
                <a:lnTo>
                  <a:pt x="2606878" y="872947"/>
                </a:lnTo>
                <a:close/>
              </a:path>
              <a:path w="3079750" h="901064">
                <a:moveTo>
                  <a:pt x="3079292" y="74447"/>
                </a:moveTo>
                <a:lnTo>
                  <a:pt x="3073438" y="45466"/>
                </a:lnTo>
                <a:lnTo>
                  <a:pt x="3057487" y="21805"/>
                </a:lnTo>
                <a:lnTo>
                  <a:pt x="3033826" y="5842"/>
                </a:lnTo>
                <a:lnTo>
                  <a:pt x="3004845" y="0"/>
                </a:lnTo>
                <a:lnTo>
                  <a:pt x="2272995" y="0"/>
                </a:lnTo>
                <a:lnTo>
                  <a:pt x="2244013" y="5842"/>
                </a:lnTo>
                <a:lnTo>
                  <a:pt x="2220353" y="21805"/>
                </a:lnTo>
                <a:lnTo>
                  <a:pt x="2204402" y="45466"/>
                </a:lnTo>
                <a:lnTo>
                  <a:pt x="2198547" y="74447"/>
                </a:lnTo>
                <a:lnTo>
                  <a:pt x="2198547" y="189509"/>
                </a:lnTo>
                <a:lnTo>
                  <a:pt x="2204402" y="218490"/>
                </a:lnTo>
                <a:lnTo>
                  <a:pt x="2220353" y="242150"/>
                </a:lnTo>
                <a:lnTo>
                  <a:pt x="2244013" y="258102"/>
                </a:lnTo>
                <a:lnTo>
                  <a:pt x="2272995" y="263956"/>
                </a:lnTo>
                <a:lnTo>
                  <a:pt x="2307221" y="263956"/>
                </a:lnTo>
                <a:lnTo>
                  <a:pt x="2217382" y="371132"/>
                </a:lnTo>
                <a:lnTo>
                  <a:pt x="2437346" y="263956"/>
                </a:lnTo>
                <a:lnTo>
                  <a:pt x="3004845" y="263956"/>
                </a:lnTo>
                <a:lnTo>
                  <a:pt x="3033826" y="258102"/>
                </a:lnTo>
                <a:lnTo>
                  <a:pt x="3057487" y="242150"/>
                </a:lnTo>
                <a:lnTo>
                  <a:pt x="3073438" y="218490"/>
                </a:lnTo>
                <a:lnTo>
                  <a:pt x="3079292" y="189509"/>
                </a:lnTo>
                <a:lnTo>
                  <a:pt x="3079292" y="74447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313727" y="1087963"/>
            <a:ext cx="1668511" cy="165777"/>
          </a:xfrm>
          <a:prstGeom prst="rect">
            <a:avLst/>
          </a:prstGeom>
        </p:spPr>
        <p:txBody>
          <a:bodyPr vert="horz" wrap="square" lIns="0" tIns="29046" rIns="0" bIns="0" rtlCol="0">
            <a:spAutoFit/>
          </a:bodyPr>
          <a:lstStyle/>
          <a:p>
            <a:pPr marR="3227" indent="292879" defTabSz="580918">
              <a:lnSpc>
                <a:spcPct val="75600"/>
              </a:lnSpc>
              <a:spcBef>
                <a:spcPts val="229"/>
              </a:spcBef>
              <a:tabLst>
                <a:tab pos="299334" algn="l"/>
                <a:tab pos="684193" algn="l"/>
                <a:tab pos="706784" algn="l"/>
                <a:tab pos="1229207" algn="l"/>
                <a:tab pos="1271162" algn="l"/>
              </a:tabLst>
            </a:pP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aesthetic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prepackaged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scale-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572" b="1" kern="0" spc="3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72" b="1" kern="0" spc="-6" dirty="0">
                <a:solidFill>
                  <a:srgbClr val="FFFFFF"/>
                </a:solidFill>
                <a:latin typeface="Calibri"/>
                <a:cs typeface="Calibri"/>
              </a:rPr>
              <a:t>scale_</a:t>
            </a:r>
            <a:r>
              <a:rPr sz="572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858" b="1" kern="0" baseline="308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58" b="1" kern="0" spc="-4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8" b="1" kern="0" spc="-10" baseline="3086" dirty="0">
                <a:solidFill>
                  <a:srgbClr val="FFFFFF"/>
                </a:solidFill>
                <a:latin typeface="Calibri"/>
                <a:cs typeface="Calibri"/>
              </a:rPr>
              <a:t>adjust</a:t>
            </a:r>
            <a:r>
              <a:rPr sz="858" b="1" kern="0" baseline="3086" dirty="0">
                <a:solidFill>
                  <a:srgbClr val="FFFFFF"/>
                </a:solidFill>
                <a:latin typeface="Calibri"/>
                <a:cs typeface="Calibri"/>
              </a:rPr>
              <a:t>		scale</a:t>
            </a:r>
            <a:r>
              <a:rPr sz="858" b="1" kern="0" spc="48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8" b="1" kern="0" baseline="308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58" b="1" kern="0" spc="52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8" b="1" kern="0" spc="-24" baseline="3086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858" b="1" kern="0" baseline="3086" dirty="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sz="858" b="1" kern="0" spc="-10" baseline="3086" dirty="0">
                <a:solidFill>
                  <a:srgbClr val="FFFFFF"/>
                </a:solidFill>
                <a:latin typeface="Calibri"/>
                <a:cs typeface="Calibri"/>
              </a:rPr>
              <a:t>arguments</a:t>
            </a:r>
            <a:endParaRPr sz="858" kern="0" baseline="3086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543198" y="1605301"/>
            <a:ext cx="423986" cy="167819"/>
          </a:xfrm>
          <a:custGeom>
            <a:avLst/>
            <a:gdLst/>
            <a:ahLst/>
            <a:cxnLst/>
            <a:rect l="l" t="t" r="r" b="b"/>
            <a:pathLst>
              <a:path w="667385" h="264160">
                <a:moveTo>
                  <a:pt x="592904" y="0"/>
                </a:moveTo>
                <a:lnTo>
                  <a:pt x="74446" y="0"/>
                </a:lnTo>
                <a:lnTo>
                  <a:pt x="45468" y="5850"/>
                </a:lnTo>
                <a:lnTo>
                  <a:pt x="21804" y="21804"/>
                </a:lnTo>
                <a:lnTo>
                  <a:pt x="5850" y="45468"/>
                </a:lnTo>
                <a:lnTo>
                  <a:pt x="0" y="74446"/>
                </a:lnTo>
                <a:lnTo>
                  <a:pt x="0" y="189511"/>
                </a:lnTo>
                <a:lnTo>
                  <a:pt x="5850" y="218490"/>
                </a:lnTo>
                <a:lnTo>
                  <a:pt x="21804" y="242153"/>
                </a:lnTo>
                <a:lnTo>
                  <a:pt x="45468" y="258107"/>
                </a:lnTo>
                <a:lnTo>
                  <a:pt x="74446" y="263958"/>
                </a:lnTo>
                <a:lnTo>
                  <a:pt x="592904" y="263958"/>
                </a:lnTo>
                <a:lnTo>
                  <a:pt x="621882" y="258107"/>
                </a:lnTo>
                <a:lnTo>
                  <a:pt x="645545" y="242153"/>
                </a:lnTo>
                <a:lnTo>
                  <a:pt x="661500" y="218490"/>
                </a:lnTo>
                <a:lnTo>
                  <a:pt x="667350" y="189511"/>
                </a:lnTo>
                <a:lnTo>
                  <a:pt x="667350" y="74446"/>
                </a:lnTo>
                <a:lnTo>
                  <a:pt x="661500" y="45468"/>
                </a:lnTo>
                <a:lnTo>
                  <a:pt x="645545" y="21804"/>
                </a:lnTo>
                <a:lnTo>
                  <a:pt x="621882" y="5850"/>
                </a:lnTo>
                <a:lnTo>
                  <a:pt x="592904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569836" y="1613793"/>
            <a:ext cx="378804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title</a:t>
            </a:r>
            <a:r>
              <a:rPr sz="508" b="1" kern="0" spc="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8" b="1" kern="0" spc="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508" b="1" kern="0" spc="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1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592394" y="1670271"/>
            <a:ext cx="334025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08" b="1" kern="0" spc="-6" dirty="0">
                <a:solidFill>
                  <a:srgbClr val="FFFFFF"/>
                </a:solidFill>
                <a:latin typeface="Calibri"/>
                <a:cs typeface="Calibri"/>
              </a:rPr>
              <a:t>legend/axis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987086" y="1605304"/>
            <a:ext cx="979080" cy="158137"/>
          </a:xfrm>
          <a:custGeom>
            <a:avLst/>
            <a:gdLst/>
            <a:ahLst/>
            <a:cxnLst/>
            <a:rect l="l" t="t" r="r" b="b"/>
            <a:pathLst>
              <a:path w="1541145" h="248919">
                <a:moveTo>
                  <a:pt x="718045" y="74447"/>
                </a:moveTo>
                <a:lnTo>
                  <a:pt x="712203" y="45466"/>
                </a:lnTo>
                <a:lnTo>
                  <a:pt x="696239" y="21805"/>
                </a:lnTo>
                <a:lnTo>
                  <a:pt x="672579" y="5854"/>
                </a:lnTo>
                <a:lnTo>
                  <a:pt x="643610" y="0"/>
                </a:lnTo>
                <a:lnTo>
                  <a:pt x="74447" y="0"/>
                </a:lnTo>
                <a:lnTo>
                  <a:pt x="45466" y="5854"/>
                </a:lnTo>
                <a:lnTo>
                  <a:pt x="21805" y="21805"/>
                </a:lnTo>
                <a:lnTo>
                  <a:pt x="5842" y="45466"/>
                </a:lnTo>
                <a:lnTo>
                  <a:pt x="0" y="74447"/>
                </a:lnTo>
                <a:lnTo>
                  <a:pt x="0" y="174396"/>
                </a:lnTo>
                <a:lnTo>
                  <a:pt x="5842" y="203377"/>
                </a:lnTo>
                <a:lnTo>
                  <a:pt x="21805" y="227037"/>
                </a:lnTo>
                <a:lnTo>
                  <a:pt x="45466" y="242989"/>
                </a:lnTo>
                <a:lnTo>
                  <a:pt x="74447" y="248843"/>
                </a:lnTo>
                <a:lnTo>
                  <a:pt x="643610" y="248843"/>
                </a:lnTo>
                <a:lnTo>
                  <a:pt x="672579" y="242989"/>
                </a:lnTo>
                <a:lnTo>
                  <a:pt x="696239" y="227037"/>
                </a:lnTo>
                <a:lnTo>
                  <a:pt x="712203" y="203377"/>
                </a:lnTo>
                <a:lnTo>
                  <a:pt x="718045" y="174396"/>
                </a:lnTo>
                <a:lnTo>
                  <a:pt x="718045" y="74447"/>
                </a:lnTo>
                <a:close/>
              </a:path>
              <a:path w="1541145" h="248919">
                <a:moveTo>
                  <a:pt x="1540522" y="74447"/>
                </a:moveTo>
                <a:lnTo>
                  <a:pt x="1534668" y="45466"/>
                </a:lnTo>
                <a:lnTo>
                  <a:pt x="1518716" y="21805"/>
                </a:lnTo>
                <a:lnTo>
                  <a:pt x="1495044" y="5854"/>
                </a:lnTo>
                <a:lnTo>
                  <a:pt x="1466075" y="0"/>
                </a:lnTo>
                <a:lnTo>
                  <a:pt x="813117" y="0"/>
                </a:lnTo>
                <a:lnTo>
                  <a:pt x="784136" y="5854"/>
                </a:lnTo>
                <a:lnTo>
                  <a:pt x="760476" y="21805"/>
                </a:lnTo>
                <a:lnTo>
                  <a:pt x="744524" y="45466"/>
                </a:lnTo>
                <a:lnTo>
                  <a:pt x="738670" y="74447"/>
                </a:lnTo>
                <a:lnTo>
                  <a:pt x="738670" y="174396"/>
                </a:lnTo>
                <a:lnTo>
                  <a:pt x="744524" y="203377"/>
                </a:lnTo>
                <a:lnTo>
                  <a:pt x="760476" y="227037"/>
                </a:lnTo>
                <a:lnTo>
                  <a:pt x="784148" y="242989"/>
                </a:lnTo>
                <a:lnTo>
                  <a:pt x="813117" y="248843"/>
                </a:lnTo>
                <a:lnTo>
                  <a:pt x="1466075" y="248843"/>
                </a:lnTo>
                <a:lnTo>
                  <a:pt x="1495044" y="242989"/>
                </a:lnTo>
                <a:lnTo>
                  <a:pt x="1518716" y="227037"/>
                </a:lnTo>
                <a:lnTo>
                  <a:pt x="1534668" y="203377"/>
                </a:lnTo>
                <a:lnTo>
                  <a:pt x="1540522" y="174396"/>
                </a:lnTo>
                <a:lnTo>
                  <a:pt x="1540522" y="74447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038255" y="1603817"/>
            <a:ext cx="903239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450615" algn="l"/>
              </a:tabLst>
            </a:pP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labels</a:t>
            </a:r>
            <a:r>
              <a:rPr sz="508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8" b="1" kern="0" spc="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16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breaks</a:t>
            </a:r>
            <a:r>
              <a:rPr sz="508" b="1" kern="0" spc="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8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508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1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018569" y="1660294"/>
            <a:ext cx="863705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  <a:tabLst>
                <a:tab pos="529281" algn="l"/>
              </a:tabLst>
            </a:pP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08" b="1" kern="0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6" dirty="0">
                <a:solidFill>
                  <a:srgbClr val="FFFFFF"/>
                </a:solidFill>
                <a:latin typeface="Calibri"/>
                <a:cs typeface="Calibri"/>
              </a:rPr>
              <a:t>legend/axis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508" b="1" kern="0" spc="-6" dirty="0">
                <a:solidFill>
                  <a:srgbClr val="FFFFFF"/>
                </a:solidFill>
                <a:latin typeface="Calibri"/>
                <a:cs typeface="Calibri"/>
              </a:rPr>
              <a:t>legend/axis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018565" y="1605301"/>
            <a:ext cx="505878" cy="193638"/>
          </a:xfrm>
          <a:custGeom>
            <a:avLst/>
            <a:gdLst/>
            <a:ahLst/>
            <a:cxnLst/>
            <a:rect l="l" t="t" r="r" b="b"/>
            <a:pathLst>
              <a:path w="796289" h="304800">
                <a:moveTo>
                  <a:pt x="721774" y="0"/>
                </a:moveTo>
                <a:lnTo>
                  <a:pt x="74446" y="0"/>
                </a:lnTo>
                <a:lnTo>
                  <a:pt x="45468" y="5850"/>
                </a:lnTo>
                <a:lnTo>
                  <a:pt x="21804" y="21804"/>
                </a:lnTo>
                <a:lnTo>
                  <a:pt x="5850" y="45468"/>
                </a:lnTo>
                <a:lnTo>
                  <a:pt x="0" y="74446"/>
                </a:lnTo>
                <a:lnTo>
                  <a:pt x="0" y="230353"/>
                </a:lnTo>
                <a:lnTo>
                  <a:pt x="5850" y="259331"/>
                </a:lnTo>
                <a:lnTo>
                  <a:pt x="21804" y="282995"/>
                </a:lnTo>
                <a:lnTo>
                  <a:pt x="45468" y="298949"/>
                </a:lnTo>
                <a:lnTo>
                  <a:pt x="74446" y="304800"/>
                </a:lnTo>
                <a:lnTo>
                  <a:pt x="721774" y="304800"/>
                </a:lnTo>
                <a:lnTo>
                  <a:pt x="750752" y="298949"/>
                </a:lnTo>
                <a:lnTo>
                  <a:pt x="774415" y="282995"/>
                </a:lnTo>
                <a:lnTo>
                  <a:pt x="790369" y="259331"/>
                </a:lnTo>
                <a:lnTo>
                  <a:pt x="796220" y="230353"/>
                </a:lnTo>
                <a:lnTo>
                  <a:pt x="796220" y="74446"/>
                </a:lnTo>
                <a:lnTo>
                  <a:pt x="790369" y="45468"/>
                </a:lnTo>
                <a:lnTo>
                  <a:pt x="774415" y="21804"/>
                </a:lnTo>
                <a:lnTo>
                  <a:pt x="750752" y="5850"/>
                </a:lnTo>
                <a:lnTo>
                  <a:pt x="721774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057222" y="1627013"/>
            <a:ext cx="436895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508" b="1" kern="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508" b="1" kern="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6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096305" y="1683491"/>
            <a:ext cx="358633" cy="8631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8" b="1" kern="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6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508" b="1" kern="0" spc="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8" b="1" kern="0" spc="-1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50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4022737" y="1247574"/>
            <a:ext cx="235189" cy="4318120"/>
            <a:chOff x="3721530" y="1963775"/>
            <a:chExt cx="370205" cy="6797040"/>
          </a:xfrm>
        </p:grpSpPr>
        <p:sp>
          <p:nvSpPr>
            <p:cNvPr id="116" name="object 116"/>
            <p:cNvSpPr/>
            <p:nvPr/>
          </p:nvSpPr>
          <p:spPr>
            <a:xfrm>
              <a:off x="3726591" y="1969581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3726996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3771928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3816858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3859233" y="232866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3861789" y="1966633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418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3906719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3949095" y="232866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51650" y="1966633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3996582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4038960" y="232866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4041515" y="1966633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7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4086446" y="196663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3724388" y="232869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3724388" y="2103940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89" h="180339">
                  <a:moveTo>
                    <a:pt x="0" y="179802"/>
                  </a:moveTo>
                  <a:lnTo>
                    <a:pt x="107321" y="179802"/>
                  </a:lnTo>
                </a:path>
                <a:path w="364489" h="180339">
                  <a:moveTo>
                    <a:pt x="167836" y="179802"/>
                  </a:moveTo>
                  <a:lnTo>
                    <a:pt x="196781" y="179802"/>
                  </a:lnTo>
                </a:path>
                <a:path w="364489" h="180339">
                  <a:moveTo>
                    <a:pt x="257296" y="179802"/>
                  </a:moveTo>
                  <a:lnTo>
                    <a:pt x="286241" y="179802"/>
                  </a:lnTo>
                </a:path>
                <a:path w="364489" h="180339">
                  <a:moveTo>
                    <a:pt x="346756" y="179802"/>
                  </a:moveTo>
                  <a:lnTo>
                    <a:pt x="364363" y="179802"/>
                  </a:lnTo>
                </a:path>
                <a:path w="364489" h="180339">
                  <a:moveTo>
                    <a:pt x="0" y="134853"/>
                  </a:moveTo>
                  <a:lnTo>
                    <a:pt x="196781" y="134853"/>
                  </a:lnTo>
                </a:path>
                <a:path w="364489" h="180339">
                  <a:moveTo>
                    <a:pt x="257296" y="134853"/>
                  </a:moveTo>
                  <a:lnTo>
                    <a:pt x="286241" y="134853"/>
                  </a:lnTo>
                </a:path>
                <a:path w="364489" h="180339">
                  <a:moveTo>
                    <a:pt x="346756" y="134853"/>
                  </a:moveTo>
                  <a:lnTo>
                    <a:pt x="364363" y="134853"/>
                  </a:lnTo>
                </a:path>
                <a:path w="364489" h="180339">
                  <a:moveTo>
                    <a:pt x="0" y="89905"/>
                  </a:moveTo>
                  <a:lnTo>
                    <a:pt x="196781" y="89905"/>
                  </a:lnTo>
                </a:path>
                <a:path w="364489" h="180339">
                  <a:moveTo>
                    <a:pt x="257296" y="89905"/>
                  </a:moveTo>
                  <a:lnTo>
                    <a:pt x="286241" y="89905"/>
                  </a:lnTo>
                </a:path>
                <a:path w="364489" h="180339">
                  <a:moveTo>
                    <a:pt x="346756" y="89905"/>
                  </a:moveTo>
                  <a:lnTo>
                    <a:pt x="364363" y="89905"/>
                  </a:lnTo>
                </a:path>
                <a:path w="364489" h="180339">
                  <a:moveTo>
                    <a:pt x="0" y="44947"/>
                  </a:moveTo>
                  <a:lnTo>
                    <a:pt x="286241" y="44947"/>
                  </a:lnTo>
                </a:path>
                <a:path w="364489" h="180339">
                  <a:moveTo>
                    <a:pt x="346756" y="44947"/>
                  </a:moveTo>
                  <a:lnTo>
                    <a:pt x="364363" y="44947"/>
                  </a:lnTo>
                </a:path>
                <a:path w="364489" h="180339">
                  <a:moveTo>
                    <a:pt x="0" y="0"/>
                  </a:moveTo>
                  <a:lnTo>
                    <a:pt x="286241" y="0"/>
                  </a:lnTo>
                </a:path>
                <a:path w="364489" h="180339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3724388" y="205899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3724388" y="20140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3724388" y="196909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3742248" y="2280938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60515" y="0"/>
                  </a:moveTo>
                  <a:lnTo>
                    <a:pt x="0" y="0"/>
                  </a:lnTo>
                  <a:lnTo>
                    <a:pt x="0" y="45386"/>
                  </a:lnTo>
                  <a:lnTo>
                    <a:pt x="60515" y="45386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3831709" y="2248051"/>
              <a:ext cx="60960" cy="78740"/>
            </a:xfrm>
            <a:custGeom>
              <a:avLst/>
              <a:gdLst/>
              <a:ahLst/>
              <a:cxnLst/>
              <a:rect l="l" t="t" r="r" b="b"/>
              <a:pathLst>
                <a:path w="60960" h="78739">
                  <a:moveTo>
                    <a:pt x="60515" y="0"/>
                  </a:moveTo>
                  <a:lnTo>
                    <a:pt x="0" y="0"/>
                  </a:lnTo>
                  <a:lnTo>
                    <a:pt x="0" y="78273"/>
                  </a:lnTo>
                  <a:lnTo>
                    <a:pt x="60515" y="78273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9BC3E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3921169" y="2181599"/>
              <a:ext cx="60960" cy="144780"/>
            </a:xfrm>
            <a:custGeom>
              <a:avLst/>
              <a:gdLst/>
              <a:ahLst/>
              <a:cxnLst/>
              <a:rect l="l" t="t" r="r" b="b"/>
              <a:pathLst>
                <a:path w="60960" h="144780">
                  <a:moveTo>
                    <a:pt x="60515" y="0"/>
                  </a:moveTo>
                  <a:lnTo>
                    <a:pt x="0" y="0"/>
                  </a:lnTo>
                  <a:lnTo>
                    <a:pt x="0" y="144725"/>
                  </a:lnTo>
                  <a:lnTo>
                    <a:pt x="60515" y="144725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4010629" y="2067720"/>
              <a:ext cx="60960" cy="259079"/>
            </a:xfrm>
            <a:custGeom>
              <a:avLst/>
              <a:gdLst/>
              <a:ahLst/>
              <a:cxnLst/>
              <a:rect l="l" t="t" r="r" b="b"/>
              <a:pathLst>
                <a:path w="60960" h="259080">
                  <a:moveTo>
                    <a:pt x="60515" y="0"/>
                  </a:moveTo>
                  <a:lnTo>
                    <a:pt x="0" y="0"/>
                  </a:lnTo>
                  <a:lnTo>
                    <a:pt x="0" y="258604"/>
                  </a:lnTo>
                  <a:lnTo>
                    <a:pt x="60515" y="258604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3726591" y="6071928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3726996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3771928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16858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object 142"/>
            <p:cNvSpPr/>
            <p:nvPr/>
          </p:nvSpPr>
          <p:spPr>
            <a:xfrm>
              <a:off x="3859233" y="643100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2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61789" y="60689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41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3906719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3949095" y="643100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3951650" y="6068979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3996582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4038960" y="643100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4041515" y="606897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7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4086446" y="606897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3724388" y="643103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3724388" y="6206285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89" h="180339">
                  <a:moveTo>
                    <a:pt x="0" y="179804"/>
                  </a:moveTo>
                  <a:lnTo>
                    <a:pt x="107321" y="179804"/>
                  </a:lnTo>
                </a:path>
                <a:path w="364489" h="180339">
                  <a:moveTo>
                    <a:pt x="167836" y="179804"/>
                  </a:moveTo>
                  <a:lnTo>
                    <a:pt x="196781" y="179804"/>
                  </a:lnTo>
                </a:path>
                <a:path w="364489" h="180339">
                  <a:moveTo>
                    <a:pt x="257296" y="179804"/>
                  </a:moveTo>
                  <a:lnTo>
                    <a:pt x="286241" y="179804"/>
                  </a:lnTo>
                </a:path>
                <a:path w="364489" h="180339">
                  <a:moveTo>
                    <a:pt x="346756" y="179804"/>
                  </a:moveTo>
                  <a:lnTo>
                    <a:pt x="364363" y="179804"/>
                  </a:lnTo>
                </a:path>
                <a:path w="364489" h="180339">
                  <a:moveTo>
                    <a:pt x="0" y="134854"/>
                  </a:moveTo>
                  <a:lnTo>
                    <a:pt x="196781" y="134854"/>
                  </a:lnTo>
                </a:path>
                <a:path w="364489" h="180339">
                  <a:moveTo>
                    <a:pt x="257296" y="134854"/>
                  </a:moveTo>
                  <a:lnTo>
                    <a:pt x="286241" y="134854"/>
                  </a:lnTo>
                </a:path>
                <a:path w="364489" h="180339">
                  <a:moveTo>
                    <a:pt x="346756" y="134854"/>
                  </a:moveTo>
                  <a:lnTo>
                    <a:pt x="364363" y="134854"/>
                  </a:lnTo>
                </a:path>
                <a:path w="364489" h="180339">
                  <a:moveTo>
                    <a:pt x="0" y="89907"/>
                  </a:moveTo>
                  <a:lnTo>
                    <a:pt x="196781" y="89907"/>
                  </a:lnTo>
                </a:path>
                <a:path w="364489" h="180339">
                  <a:moveTo>
                    <a:pt x="257296" y="89907"/>
                  </a:moveTo>
                  <a:lnTo>
                    <a:pt x="286241" y="89907"/>
                  </a:lnTo>
                </a:path>
                <a:path w="364489" h="180339">
                  <a:moveTo>
                    <a:pt x="346756" y="89907"/>
                  </a:moveTo>
                  <a:lnTo>
                    <a:pt x="364363" y="89907"/>
                  </a:lnTo>
                </a:path>
                <a:path w="364489" h="180339">
                  <a:moveTo>
                    <a:pt x="0" y="44947"/>
                  </a:moveTo>
                  <a:lnTo>
                    <a:pt x="286241" y="44947"/>
                  </a:lnTo>
                </a:path>
                <a:path w="364489" h="180339">
                  <a:moveTo>
                    <a:pt x="346756" y="44947"/>
                  </a:moveTo>
                  <a:lnTo>
                    <a:pt x="364363" y="44947"/>
                  </a:lnTo>
                </a:path>
                <a:path w="364489" h="180339">
                  <a:moveTo>
                    <a:pt x="0" y="0"/>
                  </a:moveTo>
                  <a:lnTo>
                    <a:pt x="286241" y="0"/>
                  </a:lnTo>
                </a:path>
                <a:path w="364489" h="180339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3724388" y="616133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3724388" y="611638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3724388" y="607144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3742248" y="6383283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20">
                  <a:moveTo>
                    <a:pt x="60515" y="0"/>
                  </a:moveTo>
                  <a:lnTo>
                    <a:pt x="0" y="0"/>
                  </a:lnTo>
                  <a:lnTo>
                    <a:pt x="0" y="45386"/>
                  </a:lnTo>
                  <a:lnTo>
                    <a:pt x="60515" y="45386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C0D9F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3831709" y="6350396"/>
              <a:ext cx="60960" cy="78740"/>
            </a:xfrm>
            <a:custGeom>
              <a:avLst/>
              <a:gdLst/>
              <a:ahLst/>
              <a:cxnLst/>
              <a:rect l="l" t="t" r="r" b="b"/>
              <a:pathLst>
                <a:path w="60960" h="78739">
                  <a:moveTo>
                    <a:pt x="60515" y="0"/>
                  </a:moveTo>
                  <a:lnTo>
                    <a:pt x="0" y="0"/>
                  </a:lnTo>
                  <a:lnTo>
                    <a:pt x="0" y="78273"/>
                  </a:lnTo>
                  <a:lnTo>
                    <a:pt x="60515" y="78273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9BC3E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3921169" y="6283946"/>
              <a:ext cx="60960" cy="144780"/>
            </a:xfrm>
            <a:custGeom>
              <a:avLst/>
              <a:gdLst/>
              <a:ahLst/>
              <a:cxnLst/>
              <a:rect l="l" t="t" r="r" b="b"/>
              <a:pathLst>
                <a:path w="60960" h="144779">
                  <a:moveTo>
                    <a:pt x="60515" y="0"/>
                  </a:moveTo>
                  <a:lnTo>
                    <a:pt x="0" y="0"/>
                  </a:lnTo>
                  <a:lnTo>
                    <a:pt x="0" y="144725"/>
                  </a:lnTo>
                  <a:lnTo>
                    <a:pt x="60515" y="144725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4010629" y="6170066"/>
              <a:ext cx="60960" cy="259079"/>
            </a:xfrm>
            <a:custGeom>
              <a:avLst/>
              <a:gdLst/>
              <a:ahLst/>
              <a:cxnLst/>
              <a:rect l="l" t="t" r="r" b="b"/>
              <a:pathLst>
                <a:path w="60960" h="259079">
                  <a:moveTo>
                    <a:pt x="60515" y="0"/>
                  </a:moveTo>
                  <a:lnTo>
                    <a:pt x="0" y="0"/>
                  </a:lnTo>
                  <a:lnTo>
                    <a:pt x="0" y="258604"/>
                  </a:lnTo>
                  <a:lnTo>
                    <a:pt x="60515" y="258604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5687B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3726591" y="6455718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3726996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3771928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3816858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3859233" y="681479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2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3861789" y="645276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40">
                  <a:moveTo>
                    <a:pt x="0" y="0"/>
                  </a:moveTo>
                  <a:lnTo>
                    <a:pt x="0" y="28141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3906719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3949095" y="681479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3951650" y="6452769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5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3996582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4038960" y="681479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2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4041515" y="645276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5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4086446" y="645276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24388" y="681482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24388" y="6590075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89" h="180340">
                  <a:moveTo>
                    <a:pt x="0" y="179804"/>
                  </a:moveTo>
                  <a:lnTo>
                    <a:pt x="107321" y="179804"/>
                  </a:lnTo>
                </a:path>
                <a:path w="364489" h="180340">
                  <a:moveTo>
                    <a:pt x="167836" y="179804"/>
                  </a:moveTo>
                  <a:lnTo>
                    <a:pt x="196781" y="179804"/>
                  </a:lnTo>
                </a:path>
                <a:path w="364489" h="180340">
                  <a:moveTo>
                    <a:pt x="257296" y="179804"/>
                  </a:moveTo>
                  <a:lnTo>
                    <a:pt x="286241" y="179804"/>
                  </a:lnTo>
                </a:path>
                <a:path w="364489" h="180340">
                  <a:moveTo>
                    <a:pt x="346756" y="179804"/>
                  </a:moveTo>
                  <a:lnTo>
                    <a:pt x="364363" y="179804"/>
                  </a:lnTo>
                </a:path>
                <a:path w="364489" h="180340">
                  <a:moveTo>
                    <a:pt x="0" y="134854"/>
                  </a:moveTo>
                  <a:lnTo>
                    <a:pt x="196781" y="134854"/>
                  </a:lnTo>
                </a:path>
                <a:path w="364489" h="180340">
                  <a:moveTo>
                    <a:pt x="257296" y="134854"/>
                  </a:moveTo>
                  <a:lnTo>
                    <a:pt x="286241" y="134854"/>
                  </a:lnTo>
                </a:path>
                <a:path w="364489" h="180340">
                  <a:moveTo>
                    <a:pt x="346756" y="134854"/>
                  </a:moveTo>
                  <a:lnTo>
                    <a:pt x="364363" y="134854"/>
                  </a:lnTo>
                </a:path>
                <a:path w="364489" h="180340">
                  <a:moveTo>
                    <a:pt x="0" y="89907"/>
                  </a:moveTo>
                  <a:lnTo>
                    <a:pt x="196781" y="89907"/>
                  </a:lnTo>
                </a:path>
                <a:path w="364489" h="180340">
                  <a:moveTo>
                    <a:pt x="257296" y="89907"/>
                  </a:moveTo>
                  <a:lnTo>
                    <a:pt x="286241" y="89907"/>
                  </a:lnTo>
                </a:path>
                <a:path w="364489" h="180340">
                  <a:moveTo>
                    <a:pt x="346756" y="89907"/>
                  </a:moveTo>
                  <a:lnTo>
                    <a:pt x="364363" y="89907"/>
                  </a:lnTo>
                </a:path>
                <a:path w="364489" h="180340">
                  <a:moveTo>
                    <a:pt x="0" y="44947"/>
                  </a:moveTo>
                  <a:lnTo>
                    <a:pt x="286241" y="44947"/>
                  </a:lnTo>
                </a:path>
                <a:path w="364489" h="180340">
                  <a:moveTo>
                    <a:pt x="346756" y="44947"/>
                  </a:moveTo>
                  <a:lnTo>
                    <a:pt x="364363" y="44947"/>
                  </a:lnTo>
                </a:path>
                <a:path w="364489" h="180340">
                  <a:moveTo>
                    <a:pt x="0" y="0"/>
                  </a:moveTo>
                  <a:lnTo>
                    <a:pt x="286241" y="0"/>
                  </a:lnTo>
                </a:path>
                <a:path w="364489" h="180340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3724388" y="654512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24388" y="650017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24388" y="645523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42248" y="6767073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20">
                  <a:moveTo>
                    <a:pt x="60515" y="0"/>
                  </a:moveTo>
                  <a:lnTo>
                    <a:pt x="0" y="0"/>
                  </a:lnTo>
                  <a:lnTo>
                    <a:pt x="0" y="45386"/>
                  </a:lnTo>
                  <a:lnTo>
                    <a:pt x="60515" y="45386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BBBDBD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3831709" y="6734186"/>
              <a:ext cx="60960" cy="78740"/>
            </a:xfrm>
            <a:custGeom>
              <a:avLst/>
              <a:gdLst/>
              <a:ahLst/>
              <a:cxnLst/>
              <a:rect l="l" t="t" r="r" b="b"/>
              <a:pathLst>
                <a:path w="60960" h="78740">
                  <a:moveTo>
                    <a:pt x="60515" y="0"/>
                  </a:moveTo>
                  <a:lnTo>
                    <a:pt x="0" y="0"/>
                  </a:lnTo>
                  <a:lnTo>
                    <a:pt x="0" y="78273"/>
                  </a:lnTo>
                  <a:lnTo>
                    <a:pt x="60515" y="78273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97999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3921169" y="6667736"/>
              <a:ext cx="60960" cy="144780"/>
            </a:xfrm>
            <a:custGeom>
              <a:avLst/>
              <a:gdLst/>
              <a:ahLst/>
              <a:cxnLst/>
              <a:rect l="l" t="t" r="r" b="b"/>
              <a:pathLst>
                <a:path w="60960" h="144779">
                  <a:moveTo>
                    <a:pt x="60515" y="0"/>
                  </a:moveTo>
                  <a:lnTo>
                    <a:pt x="0" y="0"/>
                  </a:lnTo>
                  <a:lnTo>
                    <a:pt x="0" y="144725"/>
                  </a:lnTo>
                  <a:lnTo>
                    <a:pt x="60515" y="144725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81828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4010629" y="6553855"/>
              <a:ext cx="60960" cy="259079"/>
            </a:xfrm>
            <a:custGeom>
              <a:avLst/>
              <a:gdLst/>
              <a:ahLst/>
              <a:cxnLst/>
              <a:rect l="l" t="t" r="r" b="b"/>
              <a:pathLst>
                <a:path w="60960" h="259079">
                  <a:moveTo>
                    <a:pt x="60515" y="0"/>
                  </a:moveTo>
                  <a:lnTo>
                    <a:pt x="0" y="0"/>
                  </a:lnTo>
                  <a:lnTo>
                    <a:pt x="0" y="258604"/>
                  </a:lnTo>
                  <a:lnTo>
                    <a:pt x="60515" y="258604"/>
                  </a:lnTo>
                  <a:lnTo>
                    <a:pt x="60515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26591" y="7236378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3" name="object 183"/>
            <p:cNvSpPr/>
            <p:nvPr/>
          </p:nvSpPr>
          <p:spPr>
            <a:xfrm>
              <a:off x="3726996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4" name="object 184"/>
            <p:cNvSpPr/>
            <p:nvPr/>
          </p:nvSpPr>
          <p:spPr>
            <a:xfrm>
              <a:off x="3771928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5" name="object 185"/>
            <p:cNvSpPr/>
            <p:nvPr/>
          </p:nvSpPr>
          <p:spPr>
            <a:xfrm>
              <a:off x="3816858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object 186"/>
            <p:cNvSpPr/>
            <p:nvPr/>
          </p:nvSpPr>
          <p:spPr>
            <a:xfrm>
              <a:off x="3861789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object 187"/>
            <p:cNvSpPr/>
            <p:nvPr/>
          </p:nvSpPr>
          <p:spPr>
            <a:xfrm>
              <a:off x="3906719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8" name="object 188"/>
            <p:cNvSpPr/>
            <p:nvPr/>
          </p:nvSpPr>
          <p:spPr>
            <a:xfrm>
              <a:off x="3951650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3996582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object 190"/>
            <p:cNvSpPr/>
            <p:nvPr/>
          </p:nvSpPr>
          <p:spPr>
            <a:xfrm>
              <a:off x="4041515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object 191"/>
            <p:cNvSpPr/>
            <p:nvPr/>
          </p:nvSpPr>
          <p:spPr>
            <a:xfrm>
              <a:off x="4086446" y="72334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2" name="object 192"/>
            <p:cNvSpPr/>
            <p:nvPr/>
          </p:nvSpPr>
          <p:spPr>
            <a:xfrm>
              <a:off x="3724388" y="759548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3724388" y="755054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object 194"/>
            <p:cNvSpPr/>
            <p:nvPr/>
          </p:nvSpPr>
          <p:spPr>
            <a:xfrm>
              <a:off x="3724388" y="75055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object 195"/>
            <p:cNvSpPr/>
            <p:nvPr/>
          </p:nvSpPr>
          <p:spPr>
            <a:xfrm>
              <a:off x="3724388" y="74606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object 196"/>
            <p:cNvSpPr/>
            <p:nvPr/>
          </p:nvSpPr>
          <p:spPr>
            <a:xfrm>
              <a:off x="3724388" y="741568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object 197"/>
            <p:cNvSpPr/>
            <p:nvPr/>
          </p:nvSpPr>
          <p:spPr>
            <a:xfrm>
              <a:off x="3724388" y="737073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object 198"/>
            <p:cNvSpPr/>
            <p:nvPr/>
          </p:nvSpPr>
          <p:spPr>
            <a:xfrm>
              <a:off x="3724388" y="73257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24388" y="72808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24388" y="723589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4025634" y="754504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504" y="0"/>
                  </a:moveTo>
                  <a:lnTo>
                    <a:pt x="16185" y="2083"/>
                  </a:lnTo>
                  <a:lnTo>
                    <a:pt x="7761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61" y="45237"/>
                  </a:lnTo>
                  <a:lnTo>
                    <a:pt x="16185" y="50915"/>
                  </a:lnTo>
                  <a:lnTo>
                    <a:pt x="26504" y="52997"/>
                  </a:lnTo>
                  <a:lnTo>
                    <a:pt x="36816" y="50915"/>
                  </a:lnTo>
                  <a:lnTo>
                    <a:pt x="45237" y="45237"/>
                  </a:lnTo>
                  <a:lnTo>
                    <a:pt x="50915" y="36816"/>
                  </a:lnTo>
                  <a:lnTo>
                    <a:pt x="52997" y="26504"/>
                  </a:lnTo>
                  <a:lnTo>
                    <a:pt x="50915" y="16191"/>
                  </a:lnTo>
                  <a:lnTo>
                    <a:pt x="45237" y="7766"/>
                  </a:lnTo>
                  <a:lnTo>
                    <a:pt x="36816" y="2083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2" name="object 202"/>
            <p:cNvSpPr/>
            <p:nvPr/>
          </p:nvSpPr>
          <p:spPr>
            <a:xfrm>
              <a:off x="3910219" y="7494405"/>
              <a:ext cx="53340" cy="104139"/>
            </a:xfrm>
            <a:custGeom>
              <a:avLst/>
              <a:gdLst/>
              <a:ahLst/>
              <a:cxnLst/>
              <a:rect l="l" t="t" r="r" b="b"/>
              <a:pathLst>
                <a:path w="53339" h="104140">
                  <a:moveTo>
                    <a:pt x="26492" y="0"/>
                  </a:moveTo>
                  <a:lnTo>
                    <a:pt x="16180" y="2082"/>
                  </a:lnTo>
                  <a:lnTo>
                    <a:pt x="7759" y="7759"/>
                  </a:lnTo>
                  <a:lnTo>
                    <a:pt x="2082" y="16180"/>
                  </a:lnTo>
                  <a:lnTo>
                    <a:pt x="0" y="26492"/>
                  </a:lnTo>
                  <a:lnTo>
                    <a:pt x="1435" y="35079"/>
                  </a:lnTo>
                  <a:lnTo>
                    <a:pt x="5419" y="42464"/>
                  </a:lnTo>
                  <a:lnTo>
                    <a:pt x="11465" y="48193"/>
                  </a:lnTo>
                  <a:lnTo>
                    <a:pt x="19088" y="51816"/>
                  </a:lnTo>
                  <a:lnTo>
                    <a:pt x="11465" y="55438"/>
                  </a:lnTo>
                  <a:lnTo>
                    <a:pt x="5419" y="61167"/>
                  </a:lnTo>
                  <a:lnTo>
                    <a:pt x="1435" y="68552"/>
                  </a:lnTo>
                  <a:lnTo>
                    <a:pt x="0" y="77139"/>
                  </a:lnTo>
                  <a:lnTo>
                    <a:pt x="2082" y="87451"/>
                  </a:lnTo>
                  <a:lnTo>
                    <a:pt x="7759" y="95872"/>
                  </a:lnTo>
                  <a:lnTo>
                    <a:pt x="16180" y="101549"/>
                  </a:lnTo>
                  <a:lnTo>
                    <a:pt x="26492" y="103632"/>
                  </a:lnTo>
                  <a:lnTo>
                    <a:pt x="36811" y="101549"/>
                  </a:lnTo>
                  <a:lnTo>
                    <a:pt x="45235" y="95872"/>
                  </a:lnTo>
                  <a:lnTo>
                    <a:pt x="50914" y="87451"/>
                  </a:lnTo>
                  <a:lnTo>
                    <a:pt x="52997" y="77139"/>
                  </a:lnTo>
                  <a:lnTo>
                    <a:pt x="51561" y="68552"/>
                  </a:lnTo>
                  <a:lnTo>
                    <a:pt x="47575" y="61167"/>
                  </a:lnTo>
                  <a:lnTo>
                    <a:pt x="41526" y="55438"/>
                  </a:lnTo>
                  <a:lnTo>
                    <a:pt x="33896" y="51816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4" y="16180"/>
                  </a:lnTo>
                  <a:lnTo>
                    <a:pt x="45235" y="7759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object 203"/>
            <p:cNvSpPr/>
            <p:nvPr/>
          </p:nvSpPr>
          <p:spPr>
            <a:xfrm>
              <a:off x="3794798" y="7443757"/>
              <a:ext cx="53340" cy="154305"/>
            </a:xfrm>
            <a:custGeom>
              <a:avLst/>
              <a:gdLst/>
              <a:ahLst/>
              <a:cxnLst/>
              <a:rect l="l" t="t" r="r" b="b"/>
              <a:pathLst>
                <a:path w="53339" h="154304">
                  <a:moveTo>
                    <a:pt x="26504" y="0"/>
                  </a:moveTo>
                  <a:lnTo>
                    <a:pt x="16185" y="2082"/>
                  </a:lnTo>
                  <a:lnTo>
                    <a:pt x="7761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1"/>
                  </a:lnTo>
                  <a:lnTo>
                    <a:pt x="11471" y="48204"/>
                  </a:lnTo>
                  <a:lnTo>
                    <a:pt x="19100" y="51828"/>
                  </a:lnTo>
                  <a:lnTo>
                    <a:pt x="11471" y="55446"/>
                  </a:lnTo>
                  <a:lnTo>
                    <a:pt x="5421" y="61174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7"/>
                  </a:lnTo>
                  <a:lnTo>
                    <a:pt x="5421" y="93111"/>
                  </a:lnTo>
                  <a:lnTo>
                    <a:pt x="11471" y="98840"/>
                  </a:lnTo>
                  <a:lnTo>
                    <a:pt x="19100" y="102463"/>
                  </a:lnTo>
                  <a:lnTo>
                    <a:pt x="11471" y="106086"/>
                  </a:lnTo>
                  <a:lnTo>
                    <a:pt x="5421" y="111815"/>
                  </a:lnTo>
                  <a:lnTo>
                    <a:pt x="1436" y="119199"/>
                  </a:lnTo>
                  <a:lnTo>
                    <a:pt x="0" y="127787"/>
                  </a:lnTo>
                  <a:lnTo>
                    <a:pt x="2082" y="138104"/>
                  </a:lnTo>
                  <a:lnTo>
                    <a:pt x="7761" y="146524"/>
                  </a:lnTo>
                  <a:lnTo>
                    <a:pt x="16185" y="152199"/>
                  </a:lnTo>
                  <a:lnTo>
                    <a:pt x="26504" y="154279"/>
                  </a:lnTo>
                  <a:lnTo>
                    <a:pt x="36816" y="152199"/>
                  </a:lnTo>
                  <a:lnTo>
                    <a:pt x="45237" y="146524"/>
                  </a:lnTo>
                  <a:lnTo>
                    <a:pt x="50915" y="138104"/>
                  </a:lnTo>
                  <a:lnTo>
                    <a:pt x="52997" y="127787"/>
                  </a:lnTo>
                  <a:lnTo>
                    <a:pt x="51561" y="119199"/>
                  </a:lnTo>
                  <a:lnTo>
                    <a:pt x="47575" y="111815"/>
                  </a:lnTo>
                  <a:lnTo>
                    <a:pt x="41526" y="106086"/>
                  </a:lnTo>
                  <a:lnTo>
                    <a:pt x="33896" y="102463"/>
                  </a:lnTo>
                  <a:lnTo>
                    <a:pt x="41526" y="98840"/>
                  </a:lnTo>
                  <a:lnTo>
                    <a:pt x="47575" y="93111"/>
                  </a:lnTo>
                  <a:lnTo>
                    <a:pt x="51561" y="85727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4"/>
                  </a:lnTo>
                  <a:lnTo>
                    <a:pt x="41526" y="55446"/>
                  </a:lnTo>
                  <a:lnTo>
                    <a:pt x="33896" y="51828"/>
                  </a:lnTo>
                  <a:lnTo>
                    <a:pt x="41526" y="48204"/>
                  </a:lnTo>
                  <a:lnTo>
                    <a:pt x="47575" y="42471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5" y="16185"/>
                  </a:lnTo>
                  <a:lnTo>
                    <a:pt x="45237" y="7761"/>
                  </a:lnTo>
                  <a:lnTo>
                    <a:pt x="36816" y="2082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object 204"/>
            <p:cNvSpPr/>
            <p:nvPr/>
          </p:nvSpPr>
          <p:spPr>
            <a:xfrm>
              <a:off x="3967925" y="7393118"/>
              <a:ext cx="53340" cy="205104"/>
            </a:xfrm>
            <a:custGeom>
              <a:avLst/>
              <a:gdLst/>
              <a:ahLst/>
              <a:cxnLst/>
              <a:rect l="l" t="t" r="r" b="b"/>
              <a:pathLst>
                <a:path w="53339" h="205104">
                  <a:moveTo>
                    <a:pt x="26492" y="0"/>
                  </a:moveTo>
                  <a:lnTo>
                    <a:pt x="16180" y="2082"/>
                  </a:lnTo>
                  <a:lnTo>
                    <a:pt x="7759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0"/>
                  </a:lnTo>
                  <a:lnTo>
                    <a:pt x="11471" y="48198"/>
                  </a:lnTo>
                  <a:lnTo>
                    <a:pt x="19100" y="51816"/>
                  </a:lnTo>
                  <a:lnTo>
                    <a:pt x="11471" y="55440"/>
                  </a:lnTo>
                  <a:lnTo>
                    <a:pt x="5421" y="61172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2"/>
                  </a:lnTo>
                  <a:lnTo>
                    <a:pt x="5421" y="93106"/>
                  </a:lnTo>
                  <a:lnTo>
                    <a:pt x="11471" y="98838"/>
                  </a:lnTo>
                  <a:lnTo>
                    <a:pt x="19100" y="102463"/>
                  </a:lnTo>
                  <a:lnTo>
                    <a:pt x="11471" y="106080"/>
                  </a:lnTo>
                  <a:lnTo>
                    <a:pt x="5421" y="111809"/>
                  </a:lnTo>
                  <a:lnTo>
                    <a:pt x="1436" y="119192"/>
                  </a:lnTo>
                  <a:lnTo>
                    <a:pt x="0" y="127774"/>
                  </a:lnTo>
                  <a:lnTo>
                    <a:pt x="1436" y="136369"/>
                  </a:lnTo>
                  <a:lnTo>
                    <a:pt x="5421" y="143756"/>
                  </a:lnTo>
                  <a:lnTo>
                    <a:pt x="11471" y="149482"/>
                  </a:lnTo>
                  <a:lnTo>
                    <a:pt x="19100" y="153098"/>
                  </a:lnTo>
                  <a:lnTo>
                    <a:pt x="11471" y="156721"/>
                  </a:lnTo>
                  <a:lnTo>
                    <a:pt x="5421" y="162452"/>
                  </a:lnTo>
                  <a:lnTo>
                    <a:pt x="1436" y="169839"/>
                  </a:lnTo>
                  <a:lnTo>
                    <a:pt x="0" y="178435"/>
                  </a:lnTo>
                  <a:lnTo>
                    <a:pt x="2082" y="188746"/>
                  </a:lnTo>
                  <a:lnTo>
                    <a:pt x="7759" y="197167"/>
                  </a:lnTo>
                  <a:lnTo>
                    <a:pt x="16180" y="202845"/>
                  </a:lnTo>
                  <a:lnTo>
                    <a:pt x="26492" y="204927"/>
                  </a:lnTo>
                  <a:lnTo>
                    <a:pt x="36811" y="202845"/>
                  </a:lnTo>
                  <a:lnTo>
                    <a:pt x="45235" y="197167"/>
                  </a:lnTo>
                  <a:lnTo>
                    <a:pt x="50914" y="188746"/>
                  </a:lnTo>
                  <a:lnTo>
                    <a:pt x="52997" y="178435"/>
                  </a:lnTo>
                  <a:lnTo>
                    <a:pt x="51561" y="169839"/>
                  </a:lnTo>
                  <a:lnTo>
                    <a:pt x="47575" y="162452"/>
                  </a:lnTo>
                  <a:lnTo>
                    <a:pt x="41526" y="156721"/>
                  </a:lnTo>
                  <a:lnTo>
                    <a:pt x="33896" y="153098"/>
                  </a:lnTo>
                  <a:lnTo>
                    <a:pt x="41526" y="149482"/>
                  </a:lnTo>
                  <a:lnTo>
                    <a:pt x="47575" y="143756"/>
                  </a:lnTo>
                  <a:lnTo>
                    <a:pt x="51561" y="136369"/>
                  </a:lnTo>
                  <a:lnTo>
                    <a:pt x="52997" y="127774"/>
                  </a:lnTo>
                  <a:lnTo>
                    <a:pt x="51561" y="119192"/>
                  </a:lnTo>
                  <a:lnTo>
                    <a:pt x="47575" y="111809"/>
                  </a:lnTo>
                  <a:lnTo>
                    <a:pt x="41526" y="106080"/>
                  </a:lnTo>
                  <a:lnTo>
                    <a:pt x="33896" y="102463"/>
                  </a:lnTo>
                  <a:lnTo>
                    <a:pt x="41526" y="98838"/>
                  </a:lnTo>
                  <a:lnTo>
                    <a:pt x="47575" y="93106"/>
                  </a:lnTo>
                  <a:lnTo>
                    <a:pt x="51561" y="85722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2"/>
                  </a:lnTo>
                  <a:lnTo>
                    <a:pt x="41526" y="55440"/>
                  </a:lnTo>
                  <a:lnTo>
                    <a:pt x="33896" y="51816"/>
                  </a:lnTo>
                  <a:lnTo>
                    <a:pt x="41526" y="48198"/>
                  </a:lnTo>
                  <a:lnTo>
                    <a:pt x="47575" y="42470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4" y="16185"/>
                  </a:lnTo>
                  <a:lnTo>
                    <a:pt x="45235" y="7761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74AA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object 205"/>
            <p:cNvSpPr/>
            <p:nvPr/>
          </p:nvSpPr>
          <p:spPr>
            <a:xfrm>
              <a:off x="3852506" y="7291841"/>
              <a:ext cx="53340" cy="306705"/>
            </a:xfrm>
            <a:custGeom>
              <a:avLst/>
              <a:gdLst/>
              <a:ahLst/>
              <a:cxnLst/>
              <a:rect l="l" t="t" r="r" b="b"/>
              <a:pathLst>
                <a:path w="53339" h="306704">
                  <a:moveTo>
                    <a:pt x="26504" y="0"/>
                  </a:moveTo>
                  <a:lnTo>
                    <a:pt x="16185" y="2080"/>
                  </a:lnTo>
                  <a:lnTo>
                    <a:pt x="7761" y="7754"/>
                  </a:lnTo>
                  <a:lnTo>
                    <a:pt x="2082" y="16175"/>
                  </a:lnTo>
                  <a:lnTo>
                    <a:pt x="0" y="26492"/>
                  </a:lnTo>
                  <a:lnTo>
                    <a:pt x="1436" y="35079"/>
                  </a:lnTo>
                  <a:lnTo>
                    <a:pt x="5421" y="42464"/>
                  </a:lnTo>
                  <a:lnTo>
                    <a:pt x="11471" y="48193"/>
                  </a:lnTo>
                  <a:lnTo>
                    <a:pt x="19100" y="51815"/>
                  </a:lnTo>
                  <a:lnTo>
                    <a:pt x="11471" y="55433"/>
                  </a:lnTo>
                  <a:lnTo>
                    <a:pt x="5421" y="61161"/>
                  </a:lnTo>
                  <a:lnTo>
                    <a:pt x="1436" y="68544"/>
                  </a:lnTo>
                  <a:lnTo>
                    <a:pt x="0" y="77127"/>
                  </a:lnTo>
                  <a:lnTo>
                    <a:pt x="1436" y="85716"/>
                  </a:lnTo>
                  <a:lnTo>
                    <a:pt x="5421" y="93103"/>
                  </a:lnTo>
                  <a:lnTo>
                    <a:pt x="11471" y="98833"/>
                  </a:lnTo>
                  <a:lnTo>
                    <a:pt x="19100" y="102450"/>
                  </a:lnTo>
                  <a:lnTo>
                    <a:pt x="11471" y="106073"/>
                  </a:lnTo>
                  <a:lnTo>
                    <a:pt x="5421" y="111802"/>
                  </a:lnTo>
                  <a:lnTo>
                    <a:pt x="1436" y="119186"/>
                  </a:lnTo>
                  <a:lnTo>
                    <a:pt x="0" y="127774"/>
                  </a:lnTo>
                  <a:lnTo>
                    <a:pt x="1436" y="136364"/>
                  </a:lnTo>
                  <a:lnTo>
                    <a:pt x="5421" y="143749"/>
                  </a:lnTo>
                  <a:lnTo>
                    <a:pt x="11471" y="149475"/>
                  </a:lnTo>
                  <a:lnTo>
                    <a:pt x="19100" y="153085"/>
                  </a:lnTo>
                  <a:lnTo>
                    <a:pt x="11471" y="156710"/>
                  </a:lnTo>
                  <a:lnTo>
                    <a:pt x="5421" y="162444"/>
                  </a:lnTo>
                  <a:lnTo>
                    <a:pt x="1436" y="169832"/>
                  </a:lnTo>
                  <a:lnTo>
                    <a:pt x="0" y="178422"/>
                  </a:lnTo>
                  <a:lnTo>
                    <a:pt x="1436" y="187004"/>
                  </a:lnTo>
                  <a:lnTo>
                    <a:pt x="5421" y="194389"/>
                  </a:lnTo>
                  <a:lnTo>
                    <a:pt x="11471" y="200121"/>
                  </a:lnTo>
                  <a:lnTo>
                    <a:pt x="19100" y="203746"/>
                  </a:lnTo>
                  <a:lnTo>
                    <a:pt x="11471" y="207363"/>
                  </a:lnTo>
                  <a:lnTo>
                    <a:pt x="5421" y="213091"/>
                  </a:lnTo>
                  <a:lnTo>
                    <a:pt x="1436" y="220474"/>
                  </a:lnTo>
                  <a:lnTo>
                    <a:pt x="0" y="229057"/>
                  </a:lnTo>
                  <a:lnTo>
                    <a:pt x="1436" y="237644"/>
                  </a:lnTo>
                  <a:lnTo>
                    <a:pt x="5421" y="245029"/>
                  </a:lnTo>
                  <a:lnTo>
                    <a:pt x="11471" y="250758"/>
                  </a:lnTo>
                  <a:lnTo>
                    <a:pt x="19100" y="254380"/>
                  </a:lnTo>
                  <a:lnTo>
                    <a:pt x="11471" y="258003"/>
                  </a:lnTo>
                  <a:lnTo>
                    <a:pt x="5421" y="263732"/>
                  </a:lnTo>
                  <a:lnTo>
                    <a:pt x="1436" y="271117"/>
                  </a:lnTo>
                  <a:lnTo>
                    <a:pt x="0" y="279704"/>
                  </a:lnTo>
                  <a:lnTo>
                    <a:pt x="2082" y="290021"/>
                  </a:lnTo>
                  <a:lnTo>
                    <a:pt x="7761" y="298442"/>
                  </a:lnTo>
                  <a:lnTo>
                    <a:pt x="16185" y="304116"/>
                  </a:lnTo>
                  <a:lnTo>
                    <a:pt x="26504" y="306196"/>
                  </a:lnTo>
                  <a:lnTo>
                    <a:pt x="36816" y="304116"/>
                  </a:lnTo>
                  <a:lnTo>
                    <a:pt x="45237" y="298442"/>
                  </a:lnTo>
                  <a:lnTo>
                    <a:pt x="50915" y="290021"/>
                  </a:lnTo>
                  <a:lnTo>
                    <a:pt x="52997" y="279704"/>
                  </a:lnTo>
                  <a:lnTo>
                    <a:pt x="51561" y="271117"/>
                  </a:lnTo>
                  <a:lnTo>
                    <a:pt x="47575" y="263732"/>
                  </a:lnTo>
                  <a:lnTo>
                    <a:pt x="41526" y="258003"/>
                  </a:lnTo>
                  <a:lnTo>
                    <a:pt x="33896" y="254380"/>
                  </a:lnTo>
                  <a:lnTo>
                    <a:pt x="41526" y="250758"/>
                  </a:lnTo>
                  <a:lnTo>
                    <a:pt x="47575" y="245029"/>
                  </a:lnTo>
                  <a:lnTo>
                    <a:pt x="51561" y="237644"/>
                  </a:lnTo>
                  <a:lnTo>
                    <a:pt x="52997" y="229057"/>
                  </a:lnTo>
                  <a:lnTo>
                    <a:pt x="51561" y="220474"/>
                  </a:lnTo>
                  <a:lnTo>
                    <a:pt x="47575" y="213091"/>
                  </a:lnTo>
                  <a:lnTo>
                    <a:pt x="41526" y="207363"/>
                  </a:lnTo>
                  <a:lnTo>
                    <a:pt x="33896" y="203746"/>
                  </a:lnTo>
                  <a:lnTo>
                    <a:pt x="41526" y="200121"/>
                  </a:lnTo>
                  <a:lnTo>
                    <a:pt x="47575" y="194389"/>
                  </a:lnTo>
                  <a:lnTo>
                    <a:pt x="51561" y="187004"/>
                  </a:lnTo>
                  <a:lnTo>
                    <a:pt x="52997" y="178422"/>
                  </a:lnTo>
                  <a:lnTo>
                    <a:pt x="51561" y="169832"/>
                  </a:lnTo>
                  <a:lnTo>
                    <a:pt x="47575" y="162444"/>
                  </a:lnTo>
                  <a:lnTo>
                    <a:pt x="41526" y="156710"/>
                  </a:lnTo>
                  <a:lnTo>
                    <a:pt x="33896" y="153085"/>
                  </a:lnTo>
                  <a:lnTo>
                    <a:pt x="41526" y="149475"/>
                  </a:lnTo>
                  <a:lnTo>
                    <a:pt x="47575" y="143749"/>
                  </a:lnTo>
                  <a:lnTo>
                    <a:pt x="51561" y="136364"/>
                  </a:lnTo>
                  <a:lnTo>
                    <a:pt x="52997" y="127774"/>
                  </a:lnTo>
                  <a:lnTo>
                    <a:pt x="51561" y="119186"/>
                  </a:lnTo>
                  <a:lnTo>
                    <a:pt x="47575" y="111802"/>
                  </a:lnTo>
                  <a:lnTo>
                    <a:pt x="41526" y="106073"/>
                  </a:lnTo>
                  <a:lnTo>
                    <a:pt x="33896" y="102450"/>
                  </a:lnTo>
                  <a:lnTo>
                    <a:pt x="41526" y="98833"/>
                  </a:lnTo>
                  <a:lnTo>
                    <a:pt x="47575" y="93103"/>
                  </a:lnTo>
                  <a:lnTo>
                    <a:pt x="51561" y="85716"/>
                  </a:lnTo>
                  <a:lnTo>
                    <a:pt x="52997" y="77127"/>
                  </a:lnTo>
                  <a:lnTo>
                    <a:pt x="51561" y="68544"/>
                  </a:lnTo>
                  <a:lnTo>
                    <a:pt x="47575" y="61161"/>
                  </a:lnTo>
                  <a:lnTo>
                    <a:pt x="41526" y="55433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5" y="16175"/>
                  </a:lnTo>
                  <a:lnTo>
                    <a:pt x="45237" y="7754"/>
                  </a:lnTo>
                  <a:lnTo>
                    <a:pt x="36816" y="2080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object 206"/>
            <p:cNvSpPr/>
            <p:nvPr/>
          </p:nvSpPr>
          <p:spPr>
            <a:xfrm>
              <a:off x="3737090" y="754504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92" y="0"/>
                  </a:moveTo>
                  <a:lnTo>
                    <a:pt x="16180" y="2083"/>
                  </a:lnTo>
                  <a:lnTo>
                    <a:pt x="7759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59" y="45237"/>
                  </a:lnTo>
                  <a:lnTo>
                    <a:pt x="16180" y="50915"/>
                  </a:lnTo>
                  <a:lnTo>
                    <a:pt x="26492" y="52997"/>
                  </a:lnTo>
                  <a:lnTo>
                    <a:pt x="36811" y="50915"/>
                  </a:lnTo>
                  <a:lnTo>
                    <a:pt x="45235" y="45237"/>
                  </a:lnTo>
                  <a:lnTo>
                    <a:pt x="50914" y="36816"/>
                  </a:lnTo>
                  <a:lnTo>
                    <a:pt x="52997" y="26504"/>
                  </a:lnTo>
                  <a:lnTo>
                    <a:pt x="50914" y="16191"/>
                  </a:lnTo>
                  <a:lnTo>
                    <a:pt x="45235" y="7766"/>
                  </a:lnTo>
                  <a:lnTo>
                    <a:pt x="36811" y="2083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23446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" name="object 207"/>
            <p:cNvSpPr/>
            <p:nvPr/>
          </p:nvSpPr>
          <p:spPr>
            <a:xfrm>
              <a:off x="3726591" y="7622977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8" name="object 208"/>
            <p:cNvSpPr/>
            <p:nvPr/>
          </p:nvSpPr>
          <p:spPr>
            <a:xfrm>
              <a:off x="3726996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object 209"/>
            <p:cNvSpPr/>
            <p:nvPr/>
          </p:nvSpPr>
          <p:spPr>
            <a:xfrm>
              <a:off x="3771928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object 210"/>
            <p:cNvSpPr/>
            <p:nvPr/>
          </p:nvSpPr>
          <p:spPr>
            <a:xfrm>
              <a:off x="3816858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object 211"/>
            <p:cNvSpPr/>
            <p:nvPr/>
          </p:nvSpPr>
          <p:spPr>
            <a:xfrm>
              <a:off x="3861789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06719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object 213"/>
            <p:cNvSpPr/>
            <p:nvPr/>
          </p:nvSpPr>
          <p:spPr>
            <a:xfrm>
              <a:off x="3951650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96582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object 215"/>
            <p:cNvSpPr/>
            <p:nvPr/>
          </p:nvSpPr>
          <p:spPr>
            <a:xfrm>
              <a:off x="4041515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6" name="object 216"/>
            <p:cNvSpPr/>
            <p:nvPr/>
          </p:nvSpPr>
          <p:spPr>
            <a:xfrm>
              <a:off x="4086446" y="76200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object 217"/>
            <p:cNvSpPr/>
            <p:nvPr/>
          </p:nvSpPr>
          <p:spPr>
            <a:xfrm>
              <a:off x="3724388" y="798208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8" name="object 218"/>
            <p:cNvSpPr/>
            <p:nvPr/>
          </p:nvSpPr>
          <p:spPr>
            <a:xfrm>
              <a:off x="3724388" y="79371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9" name="object 219"/>
            <p:cNvSpPr/>
            <p:nvPr/>
          </p:nvSpPr>
          <p:spPr>
            <a:xfrm>
              <a:off x="3724388" y="78921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object 220"/>
            <p:cNvSpPr/>
            <p:nvPr/>
          </p:nvSpPr>
          <p:spPr>
            <a:xfrm>
              <a:off x="3724388" y="78472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3724388" y="780228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2" name="object 222"/>
            <p:cNvSpPr/>
            <p:nvPr/>
          </p:nvSpPr>
          <p:spPr>
            <a:xfrm>
              <a:off x="3724388" y="775733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3" name="object 223"/>
            <p:cNvSpPr/>
            <p:nvPr/>
          </p:nvSpPr>
          <p:spPr>
            <a:xfrm>
              <a:off x="3724388" y="77123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4" name="object 224"/>
            <p:cNvSpPr/>
            <p:nvPr/>
          </p:nvSpPr>
          <p:spPr>
            <a:xfrm>
              <a:off x="3724388" y="766743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5" name="object 225"/>
            <p:cNvSpPr/>
            <p:nvPr/>
          </p:nvSpPr>
          <p:spPr>
            <a:xfrm>
              <a:off x="3724388" y="76224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6" name="object 226"/>
            <p:cNvSpPr/>
            <p:nvPr/>
          </p:nvSpPr>
          <p:spPr>
            <a:xfrm>
              <a:off x="4025634" y="7931642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504" y="0"/>
                  </a:moveTo>
                  <a:lnTo>
                    <a:pt x="16185" y="2083"/>
                  </a:lnTo>
                  <a:lnTo>
                    <a:pt x="7761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61" y="45237"/>
                  </a:lnTo>
                  <a:lnTo>
                    <a:pt x="16185" y="50915"/>
                  </a:lnTo>
                  <a:lnTo>
                    <a:pt x="26504" y="52997"/>
                  </a:lnTo>
                  <a:lnTo>
                    <a:pt x="36816" y="50915"/>
                  </a:lnTo>
                  <a:lnTo>
                    <a:pt x="45237" y="45237"/>
                  </a:lnTo>
                  <a:lnTo>
                    <a:pt x="50915" y="36816"/>
                  </a:lnTo>
                  <a:lnTo>
                    <a:pt x="52997" y="26504"/>
                  </a:lnTo>
                  <a:lnTo>
                    <a:pt x="50915" y="16191"/>
                  </a:lnTo>
                  <a:lnTo>
                    <a:pt x="45237" y="7766"/>
                  </a:lnTo>
                  <a:lnTo>
                    <a:pt x="36816" y="2083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FDD07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7" name="object 227"/>
            <p:cNvSpPr/>
            <p:nvPr/>
          </p:nvSpPr>
          <p:spPr>
            <a:xfrm>
              <a:off x="3910219" y="7881005"/>
              <a:ext cx="53340" cy="104139"/>
            </a:xfrm>
            <a:custGeom>
              <a:avLst/>
              <a:gdLst/>
              <a:ahLst/>
              <a:cxnLst/>
              <a:rect l="l" t="t" r="r" b="b"/>
              <a:pathLst>
                <a:path w="53339" h="104140">
                  <a:moveTo>
                    <a:pt x="26492" y="0"/>
                  </a:moveTo>
                  <a:lnTo>
                    <a:pt x="16180" y="2082"/>
                  </a:lnTo>
                  <a:lnTo>
                    <a:pt x="7759" y="7759"/>
                  </a:lnTo>
                  <a:lnTo>
                    <a:pt x="2082" y="16180"/>
                  </a:lnTo>
                  <a:lnTo>
                    <a:pt x="0" y="26492"/>
                  </a:lnTo>
                  <a:lnTo>
                    <a:pt x="1435" y="35079"/>
                  </a:lnTo>
                  <a:lnTo>
                    <a:pt x="5419" y="42464"/>
                  </a:lnTo>
                  <a:lnTo>
                    <a:pt x="11465" y="48193"/>
                  </a:lnTo>
                  <a:lnTo>
                    <a:pt x="19088" y="51815"/>
                  </a:lnTo>
                  <a:lnTo>
                    <a:pt x="11465" y="55438"/>
                  </a:lnTo>
                  <a:lnTo>
                    <a:pt x="5419" y="61167"/>
                  </a:lnTo>
                  <a:lnTo>
                    <a:pt x="1435" y="68552"/>
                  </a:lnTo>
                  <a:lnTo>
                    <a:pt x="0" y="77139"/>
                  </a:lnTo>
                  <a:lnTo>
                    <a:pt x="2082" y="87451"/>
                  </a:lnTo>
                  <a:lnTo>
                    <a:pt x="7759" y="95872"/>
                  </a:lnTo>
                  <a:lnTo>
                    <a:pt x="16180" y="101549"/>
                  </a:lnTo>
                  <a:lnTo>
                    <a:pt x="26492" y="103631"/>
                  </a:lnTo>
                  <a:lnTo>
                    <a:pt x="36811" y="101549"/>
                  </a:lnTo>
                  <a:lnTo>
                    <a:pt x="45235" y="95872"/>
                  </a:lnTo>
                  <a:lnTo>
                    <a:pt x="50914" y="87451"/>
                  </a:lnTo>
                  <a:lnTo>
                    <a:pt x="52997" y="77139"/>
                  </a:lnTo>
                  <a:lnTo>
                    <a:pt x="51561" y="68552"/>
                  </a:lnTo>
                  <a:lnTo>
                    <a:pt x="47575" y="61167"/>
                  </a:lnTo>
                  <a:lnTo>
                    <a:pt x="41526" y="55438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4" y="16180"/>
                  </a:lnTo>
                  <a:lnTo>
                    <a:pt x="45235" y="7759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DFA13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8" name="object 228"/>
            <p:cNvSpPr/>
            <p:nvPr/>
          </p:nvSpPr>
          <p:spPr>
            <a:xfrm>
              <a:off x="3794798" y="7830356"/>
              <a:ext cx="53340" cy="154305"/>
            </a:xfrm>
            <a:custGeom>
              <a:avLst/>
              <a:gdLst/>
              <a:ahLst/>
              <a:cxnLst/>
              <a:rect l="l" t="t" r="r" b="b"/>
              <a:pathLst>
                <a:path w="53339" h="154304">
                  <a:moveTo>
                    <a:pt x="26504" y="0"/>
                  </a:moveTo>
                  <a:lnTo>
                    <a:pt x="16185" y="2082"/>
                  </a:lnTo>
                  <a:lnTo>
                    <a:pt x="7761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1"/>
                  </a:lnTo>
                  <a:lnTo>
                    <a:pt x="11471" y="48204"/>
                  </a:lnTo>
                  <a:lnTo>
                    <a:pt x="19100" y="51828"/>
                  </a:lnTo>
                  <a:lnTo>
                    <a:pt x="11471" y="55446"/>
                  </a:lnTo>
                  <a:lnTo>
                    <a:pt x="5421" y="61174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7"/>
                  </a:lnTo>
                  <a:lnTo>
                    <a:pt x="5421" y="93111"/>
                  </a:lnTo>
                  <a:lnTo>
                    <a:pt x="11471" y="98840"/>
                  </a:lnTo>
                  <a:lnTo>
                    <a:pt x="19100" y="102463"/>
                  </a:lnTo>
                  <a:lnTo>
                    <a:pt x="11471" y="106086"/>
                  </a:lnTo>
                  <a:lnTo>
                    <a:pt x="5421" y="111815"/>
                  </a:lnTo>
                  <a:lnTo>
                    <a:pt x="1436" y="119199"/>
                  </a:lnTo>
                  <a:lnTo>
                    <a:pt x="0" y="127787"/>
                  </a:lnTo>
                  <a:lnTo>
                    <a:pt x="2082" y="138104"/>
                  </a:lnTo>
                  <a:lnTo>
                    <a:pt x="7761" y="146524"/>
                  </a:lnTo>
                  <a:lnTo>
                    <a:pt x="16185" y="152199"/>
                  </a:lnTo>
                  <a:lnTo>
                    <a:pt x="26504" y="154279"/>
                  </a:lnTo>
                  <a:lnTo>
                    <a:pt x="36816" y="152199"/>
                  </a:lnTo>
                  <a:lnTo>
                    <a:pt x="45237" y="146524"/>
                  </a:lnTo>
                  <a:lnTo>
                    <a:pt x="50915" y="138104"/>
                  </a:lnTo>
                  <a:lnTo>
                    <a:pt x="52997" y="127787"/>
                  </a:lnTo>
                  <a:lnTo>
                    <a:pt x="51561" y="119199"/>
                  </a:lnTo>
                  <a:lnTo>
                    <a:pt x="47575" y="111815"/>
                  </a:lnTo>
                  <a:lnTo>
                    <a:pt x="41526" y="106086"/>
                  </a:lnTo>
                  <a:lnTo>
                    <a:pt x="33896" y="102463"/>
                  </a:lnTo>
                  <a:lnTo>
                    <a:pt x="41526" y="98840"/>
                  </a:lnTo>
                  <a:lnTo>
                    <a:pt x="47575" y="93111"/>
                  </a:lnTo>
                  <a:lnTo>
                    <a:pt x="51561" y="85727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4"/>
                  </a:lnTo>
                  <a:lnTo>
                    <a:pt x="41526" y="55446"/>
                  </a:lnTo>
                  <a:lnTo>
                    <a:pt x="33896" y="51828"/>
                  </a:lnTo>
                  <a:lnTo>
                    <a:pt x="41526" y="48204"/>
                  </a:lnTo>
                  <a:lnTo>
                    <a:pt x="47575" y="42471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5" y="16185"/>
                  </a:lnTo>
                  <a:lnTo>
                    <a:pt x="45237" y="7761"/>
                  </a:lnTo>
                  <a:lnTo>
                    <a:pt x="36816" y="2082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DF513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9" name="object 229"/>
            <p:cNvSpPr/>
            <p:nvPr/>
          </p:nvSpPr>
          <p:spPr>
            <a:xfrm>
              <a:off x="3967925" y="7779717"/>
              <a:ext cx="53340" cy="205104"/>
            </a:xfrm>
            <a:custGeom>
              <a:avLst/>
              <a:gdLst/>
              <a:ahLst/>
              <a:cxnLst/>
              <a:rect l="l" t="t" r="r" b="b"/>
              <a:pathLst>
                <a:path w="53339" h="205104">
                  <a:moveTo>
                    <a:pt x="26492" y="0"/>
                  </a:moveTo>
                  <a:lnTo>
                    <a:pt x="16180" y="2082"/>
                  </a:lnTo>
                  <a:lnTo>
                    <a:pt x="7759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0"/>
                  </a:lnTo>
                  <a:lnTo>
                    <a:pt x="11471" y="48198"/>
                  </a:lnTo>
                  <a:lnTo>
                    <a:pt x="19100" y="51816"/>
                  </a:lnTo>
                  <a:lnTo>
                    <a:pt x="11471" y="55440"/>
                  </a:lnTo>
                  <a:lnTo>
                    <a:pt x="5421" y="61172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2"/>
                  </a:lnTo>
                  <a:lnTo>
                    <a:pt x="5421" y="93106"/>
                  </a:lnTo>
                  <a:lnTo>
                    <a:pt x="11471" y="98838"/>
                  </a:lnTo>
                  <a:lnTo>
                    <a:pt x="19100" y="102463"/>
                  </a:lnTo>
                  <a:lnTo>
                    <a:pt x="11471" y="106080"/>
                  </a:lnTo>
                  <a:lnTo>
                    <a:pt x="5421" y="111809"/>
                  </a:lnTo>
                  <a:lnTo>
                    <a:pt x="1436" y="119192"/>
                  </a:lnTo>
                  <a:lnTo>
                    <a:pt x="0" y="127774"/>
                  </a:lnTo>
                  <a:lnTo>
                    <a:pt x="1436" y="136369"/>
                  </a:lnTo>
                  <a:lnTo>
                    <a:pt x="5421" y="143756"/>
                  </a:lnTo>
                  <a:lnTo>
                    <a:pt x="11471" y="149482"/>
                  </a:lnTo>
                  <a:lnTo>
                    <a:pt x="19100" y="153098"/>
                  </a:lnTo>
                  <a:lnTo>
                    <a:pt x="11471" y="156721"/>
                  </a:lnTo>
                  <a:lnTo>
                    <a:pt x="5421" y="162452"/>
                  </a:lnTo>
                  <a:lnTo>
                    <a:pt x="1436" y="169839"/>
                  </a:lnTo>
                  <a:lnTo>
                    <a:pt x="0" y="178435"/>
                  </a:lnTo>
                  <a:lnTo>
                    <a:pt x="2082" y="188746"/>
                  </a:lnTo>
                  <a:lnTo>
                    <a:pt x="7759" y="197167"/>
                  </a:lnTo>
                  <a:lnTo>
                    <a:pt x="16180" y="202845"/>
                  </a:lnTo>
                  <a:lnTo>
                    <a:pt x="26492" y="204927"/>
                  </a:lnTo>
                  <a:lnTo>
                    <a:pt x="36811" y="202845"/>
                  </a:lnTo>
                  <a:lnTo>
                    <a:pt x="45235" y="197167"/>
                  </a:lnTo>
                  <a:lnTo>
                    <a:pt x="50914" y="188746"/>
                  </a:lnTo>
                  <a:lnTo>
                    <a:pt x="52997" y="178435"/>
                  </a:lnTo>
                  <a:lnTo>
                    <a:pt x="51561" y="169839"/>
                  </a:lnTo>
                  <a:lnTo>
                    <a:pt x="47575" y="162452"/>
                  </a:lnTo>
                  <a:lnTo>
                    <a:pt x="41526" y="156721"/>
                  </a:lnTo>
                  <a:lnTo>
                    <a:pt x="33896" y="153098"/>
                  </a:lnTo>
                  <a:lnTo>
                    <a:pt x="41526" y="149482"/>
                  </a:lnTo>
                  <a:lnTo>
                    <a:pt x="47575" y="143756"/>
                  </a:lnTo>
                  <a:lnTo>
                    <a:pt x="51561" y="136369"/>
                  </a:lnTo>
                  <a:lnTo>
                    <a:pt x="52997" y="127774"/>
                  </a:lnTo>
                  <a:lnTo>
                    <a:pt x="51561" y="119192"/>
                  </a:lnTo>
                  <a:lnTo>
                    <a:pt x="47575" y="111809"/>
                  </a:lnTo>
                  <a:lnTo>
                    <a:pt x="41526" y="106080"/>
                  </a:lnTo>
                  <a:lnTo>
                    <a:pt x="33896" y="102463"/>
                  </a:lnTo>
                  <a:lnTo>
                    <a:pt x="41526" y="98838"/>
                  </a:lnTo>
                  <a:lnTo>
                    <a:pt x="47575" y="93106"/>
                  </a:lnTo>
                  <a:lnTo>
                    <a:pt x="51561" y="85722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2"/>
                  </a:lnTo>
                  <a:lnTo>
                    <a:pt x="41526" y="55440"/>
                  </a:lnTo>
                  <a:lnTo>
                    <a:pt x="33896" y="51816"/>
                  </a:lnTo>
                  <a:lnTo>
                    <a:pt x="41526" y="48198"/>
                  </a:lnTo>
                  <a:lnTo>
                    <a:pt x="47575" y="42470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4" y="16185"/>
                  </a:lnTo>
                  <a:lnTo>
                    <a:pt x="45235" y="7761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F8B43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object 230"/>
            <p:cNvSpPr/>
            <p:nvPr/>
          </p:nvSpPr>
          <p:spPr>
            <a:xfrm>
              <a:off x="3852506" y="7678440"/>
              <a:ext cx="53340" cy="306705"/>
            </a:xfrm>
            <a:custGeom>
              <a:avLst/>
              <a:gdLst/>
              <a:ahLst/>
              <a:cxnLst/>
              <a:rect l="l" t="t" r="r" b="b"/>
              <a:pathLst>
                <a:path w="53339" h="306704">
                  <a:moveTo>
                    <a:pt x="26504" y="0"/>
                  </a:moveTo>
                  <a:lnTo>
                    <a:pt x="16185" y="2080"/>
                  </a:lnTo>
                  <a:lnTo>
                    <a:pt x="7761" y="7754"/>
                  </a:lnTo>
                  <a:lnTo>
                    <a:pt x="2082" y="16175"/>
                  </a:lnTo>
                  <a:lnTo>
                    <a:pt x="0" y="26492"/>
                  </a:lnTo>
                  <a:lnTo>
                    <a:pt x="1436" y="35079"/>
                  </a:lnTo>
                  <a:lnTo>
                    <a:pt x="5421" y="42464"/>
                  </a:lnTo>
                  <a:lnTo>
                    <a:pt x="11471" y="48193"/>
                  </a:lnTo>
                  <a:lnTo>
                    <a:pt x="19100" y="51816"/>
                  </a:lnTo>
                  <a:lnTo>
                    <a:pt x="11471" y="55433"/>
                  </a:lnTo>
                  <a:lnTo>
                    <a:pt x="5421" y="61161"/>
                  </a:lnTo>
                  <a:lnTo>
                    <a:pt x="1436" y="68544"/>
                  </a:lnTo>
                  <a:lnTo>
                    <a:pt x="0" y="77127"/>
                  </a:lnTo>
                  <a:lnTo>
                    <a:pt x="1436" y="85716"/>
                  </a:lnTo>
                  <a:lnTo>
                    <a:pt x="5421" y="93103"/>
                  </a:lnTo>
                  <a:lnTo>
                    <a:pt x="11471" y="98833"/>
                  </a:lnTo>
                  <a:lnTo>
                    <a:pt x="19100" y="102450"/>
                  </a:lnTo>
                  <a:lnTo>
                    <a:pt x="11471" y="106073"/>
                  </a:lnTo>
                  <a:lnTo>
                    <a:pt x="5421" y="111802"/>
                  </a:lnTo>
                  <a:lnTo>
                    <a:pt x="1436" y="119186"/>
                  </a:lnTo>
                  <a:lnTo>
                    <a:pt x="0" y="127774"/>
                  </a:lnTo>
                  <a:lnTo>
                    <a:pt x="1436" y="136364"/>
                  </a:lnTo>
                  <a:lnTo>
                    <a:pt x="5421" y="143749"/>
                  </a:lnTo>
                  <a:lnTo>
                    <a:pt x="11471" y="149475"/>
                  </a:lnTo>
                  <a:lnTo>
                    <a:pt x="19100" y="153085"/>
                  </a:lnTo>
                  <a:lnTo>
                    <a:pt x="11471" y="156710"/>
                  </a:lnTo>
                  <a:lnTo>
                    <a:pt x="5421" y="162444"/>
                  </a:lnTo>
                  <a:lnTo>
                    <a:pt x="1436" y="169832"/>
                  </a:lnTo>
                  <a:lnTo>
                    <a:pt x="0" y="178422"/>
                  </a:lnTo>
                  <a:lnTo>
                    <a:pt x="1436" y="187004"/>
                  </a:lnTo>
                  <a:lnTo>
                    <a:pt x="5421" y="194389"/>
                  </a:lnTo>
                  <a:lnTo>
                    <a:pt x="11471" y="200121"/>
                  </a:lnTo>
                  <a:lnTo>
                    <a:pt x="19100" y="203746"/>
                  </a:lnTo>
                  <a:lnTo>
                    <a:pt x="11471" y="207363"/>
                  </a:lnTo>
                  <a:lnTo>
                    <a:pt x="5421" y="213091"/>
                  </a:lnTo>
                  <a:lnTo>
                    <a:pt x="1436" y="220474"/>
                  </a:lnTo>
                  <a:lnTo>
                    <a:pt x="0" y="229057"/>
                  </a:lnTo>
                  <a:lnTo>
                    <a:pt x="1436" y="237644"/>
                  </a:lnTo>
                  <a:lnTo>
                    <a:pt x="5421" y="245029"/>
                  </a:lnTo>
                  <a:lnTo>
                    <a:pt x="11471" y="250758"/>
                  </a:lnTo>
                  <a:lnTo>
                    <a:pt x="19100" y="254381"/>
                  </a:lnTo>
                  <a:lnTo>
                    <a:pt x="11471" y="258003"/>
                  </a:lnTo>
                  <a:lnTo>
                    <a:pt x="5421" y="263732"/>
                  </a:lnTo>
                  <a:lnTo>
                    <a:pt x="1436" y="271117"/>
                  </a:lnTo>
                  <a:lnTo>
                    <a:pt x="0" y="279704"/>
                  </a:lnTo>
                  <a:lnTo>
                    <a:pt x="2082" y="290021"/>
                  </a:lnTo>
                  <a:lnTo>
                    <a:pt x="7761" y="298442"/>
                  </a:lnTo>
                  <a:lnTo>
                    <a:pt x="16185" y="304116"/>
                  </a:lnTo>
                  <a:lnTo>
                    <a:pt x="26504" y="306197"/>
                  </a:lnTo>
                  <a:lnTo>
                    <a:pt x="36816" y="304116"/>
                  </a:lnTo>
                  <a:lnTo>
                    <a:pt x="45237" y="298442"/>
                  </a:lnTo>
                  <a:lnTo>
                    <a:pt x="50915" y="290021"/>
                  </a:lnTo>
                  <a:lnTo>
                    <a:pt x="52997" y="279704"/>
                  </a:lnTo>
                  <a:lnTo>
                    <a:pt x="51561" y="271117"/>
                  </a:lnTo>
                  <a:lnTo>
                    <a:pt x="47575" y="263732"/>
                  </a:lnTo>
                  <a:lnTo>
                    <a:pt x="41526" y="258003"/>
                  </a:lnTo>
                  <a:lnTo>
                    <a:pt x="33896" y="254381"/>
                  </a:lnTo>
                  <a:lnTo>
                    <a:pt x="41526" y="250758"/>
                  </a:lnTo>
                  <a:lnTo>
                    <a:pt x="47575" y="245029"/>
                  </a:lnTo>
                  <a:lnTo>
                    <a:pt x="51561" y="237644"/>
                  </a:lnTo>
                  <a:lnTo>
                    <a:pt x="52997" y="229057"/>
                  </a:lnTo>
                  <a:lnTo>
                    <a:pt x="51561" y="220474"/>
                  </a:lnTo>
                  <a:lnTo>
                    <a:pt x="47575" y="213091"/>
                  </a:lnTo>
                  <a:lnTo>
                    <a:pt x="41526" y="207363"/>
                  </a:lnTo>
                  <a:lnTo>
                    <a:pt x="33896" y="203746"/>
                  </a:lnTo>
                  <a:lnTo>
                    <a:pt x="41526" y="200121"/>
                  </a:lnTo>
                  <a:lnTo>
                    <a:pt x="47575" y="194389"/>
                  </a:lnTo>
                  <a:lnTo>
                    <a:pt x="51561" y="187004"/>
                  </a:lnTo>
                  <a:lnTo>
                    <a:pt x="52997" y="178422"/>
                  </a:lnTo>
                  <a:lnTo>
                    <a:pt x="51561" y="169832"/>
                  </a:lnTo>
                  <a:lnTo>
                    <a:pt x="47575" y="162444"/>
                  </a:lnTo>
                  <a:lnTo>
                    <a:pt x="41526" y="156710"/>
                  </a:lnTo>
                  <a:lnTo>
                    <a:pt x="33896" y="153085"/>
                  </a:lnTo>
                  <a:lnTo>
                    <a:pt x="41526" y="149475"/>
                  </a:lnTo>
                  <a:lnTo>
                    <a:pt x="47575" y="143749"/>
                  </a:lnTo>
                  <a:lnTo>
                    <a:pt x="51561" y="136364"/>
                  </a:lnTo>
                  <a:lnTo>
                    <a:pt x="52997" y="127774"/>
                  </a:lnTo>
                  <a:lnTo>
                    <a:pt x="51561" y="119186"/>
                  </a:lnTo>
                  <a:lnTo>
                    <a:pt x="47575" y="111802"/>
                  </a:lnTo>
                  <a:lnTo>
                    <a:pt x="41526" y="106073"/>
                  </a:lnTo>
                  <a:lnTo>
                    <a:pt x="33896" y="102450"/>
                  </a:lnTo>
                  <a:lnTo>
                    <a:pt x="41526" y="98833"/>
                  </a:lnTo>
                  <a:lnTo>
                    <a:pt x="47575" y="93103"/>
                  </a:lnTo>
                  <a:lnTo>
                    <a:pt x="51561" y="85716"/>
                  </a:lnTo>
                  <a:lnTo>
                    <a:pt x="52997" y="77127"/>
                  </a:lnTo>
                  <a:lnTo>
                    <a:pt x="51561" y="68544"/>
                  </a:lnTo>
                  <a:lnTo>
                    <a:pt x="47575" y="61161"/>
                  </a:lnTo>
                  <a:lnTo>
                    <a:pt x="41526" y="55433"/>
                  </a:lnTo>
                  <a:lnTo>
                    <a:pt x="33896" y="51816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5" y="16175"/>
                  </a:lnTo>
                  <a:lnTo>
                    <a:pt x="45237" y="7754"/>
                  </a:lnTo>
                  <a:lnTo>
                    <a:pt x="36816" y="2080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E6553A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object 231"/>
            <p:cNvSpPr/>
            <p:nvPr/>
          </p:nvSpPr>
          <p:spPr>
            <a:xfrm>
              <a:off x="3737090" y="7931642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92" y="0"/>
                  </a:moveTo>
                  <a:lnTo>
                    <a:pt x="16180" y="2083"/>
                  </a:lnTo>
                  <a:lnTo>
                    <a:pt x="7759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59" y="45237"/>
                  </a:lnTo>
                  <a:lnTo>
                    <a:pt x="16180" y="50915"/>
                  </a:lnTo>
                  <a:lnTo>
                    <a:pt x="26492" y="52997"/>
                  </a:lnTo>
                  <a:lnTo>
                    <a:pt x="36811" y="50915"/>
                  </a:lnTo>
                  <a:lnTo>
                    <a:pt x="45235" y="45237"/>
                  </a:lnTo>
                  <a:lnTo>
                    <a:pt x="50914" y="36816"/>
                  </a:lnTo>
                  <a:lnTo>
                    <a:pt x="52997" y="26504"/>
                  </a:lnTo>
                  <a:lnTo>
                    <a:pt x="50914" y="16191"/>
                  </a:lnTo>
                  <a:lnTo>
                    <a:pt x="45235" y="7766"/>
                  </a:lnTo>
                  <a:lnTo>
                    <a:pt x="36811" y="2083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D54B2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2" name="object 232"/>
            <p:cNvSpPr/>
            <p:nvPr/>
          </p:nvSpPr>
          <p:spPr>
            <a:xfrm>
              <a:off x="3726591" y="8009577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3" name="object 233"/>
            <p:cNvSpPr/>
            <p:nvPr/>
          </p:nvSpPr>
          <p:spPr>
            <a:xfrm>
              <a:off x="3726996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4" name="object 234"/>
            <p:cNvSpPr/>
            <p:nvPr/>
          </p:nvSpPr>
          <p:spPr>
            <a:xfrm>
              <a:off x="3771928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object 235"/>
            <p:cNvSpPr/>
            <p:nvPr/>
          </p:nvSpPr>
          <p:spPr>
            <a:xfrm>
              <a:off x="3816858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object 236"/>
            <p:cNvSpPr/>
            <p:nvPr/>
          </p:nvSpPr>
          <p:spPr>
            <a:xfrm>
              <a:off x="3861789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7" name="object 237"/>
            <p:cNvSpPr/>
            <p:nvPr/>
          </p:nvSpPr>
          <p:spPr>
            <a:xfrm>
              <a:off x="3906719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8" name="object 238"/>
            <p:cNvSpPr/>
            <p:nvPr/>
          </p:nvSpPr>
          <p:spPr>
            <a:xfrm>
              <a:off x="3951650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9" name="object 239"/>
            <p:cNvSpPr/>
            <p:nvPr/>
          </p:nvSpPr>
          <p:spPr>
            <a:xfrm>
              <a:off x="3996582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0" name="object 240"/>
            <p:cNvSpPr/>
            <p:nvPr/>
          </p:nvSpPr>
          <p:spPr>
            <a:xfrm>
              <a:off x="4041515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1" name="object 241"/>
            <p:cNvSpPr/>
            <p:nvPr/>
          </p:nvSpPr>
          <p:spPr>
            <a:xfrm>
              <a:off x="4086446" y="8006630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object 242"/>
            <p:cNvSpPr/>
            <p:nvPr/>
          </p:nvSpPr>
          <p:spPr>
            <a:xfrm>
              <a:off x="3724388" y="836868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3" name="object 243"/>
            <p:cNvSpPr/>
            <p:nvPr/>
          </p:nvSpPr>
          <p:spPr>
            <a:xfrm>
              <a:off x="3724388" y="832374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object 244"/>
            <p:cNvSpPr/>
            <p:nvPr/>
          </p:nvSpPr>
          <p:spPr>
            <a:xfrm>
              <a:off x="3724388" y="82787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object 245"/>
            <p:cNvSpPr/>
            <p:nvPr/>
          </p:nvSpPr>
          <p:spPr>
            <a:xfrm>
              <a:off x="3724388" y="82338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object 246"/>
            <p:cNvSpPr/>
            <p:nvPr/>
          </p:nvSpPr>
          <p:spPr>
            <a:xfrm>
              <a:off x="3724388" y="818888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7" name="object 247"/>
            <p:cNvSpPr/>
            <p:nvPr/>
          </p:nvSpPr>
          <p:spPr>
            <a:xfrm>
              <a:off x="3724388" y="814393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8" name="object 248"/>
            <p:cNvSpPr/>
            <p:nvPr/>
          </p:nvSpPr>
          <p:spPr>
            <a:xfrm>
              <a:off x="3724388" y="80989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9" name="object 249"/>
            <p:cNvSpPr/>
            <p:nvPr/>
          </p:nvSpPr>
          <p:spPr>
            <a:xfrm>
              <a:off x="3724388" y="80540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0" name="object 250"/>
            <p:cNvSpPr/>
            <p:nvPr/>
          </p:nvSpPr>
          <p:spPr>
            <a:xfrm>
              <a:off x="3724388" y="800909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1" name="object 251"/>
            <p:cNvSpPr/>
            <p:nvPr/>
          </p:nvSpPr>
          <p:spPr>
            <a:xfrm>
              <a:off x="4025634" y="8318242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504" y="0"/>
                  </a:moveTo>
                  <a:lnTo>
                    <a:pt x="16185" y="2083"/>
                  </a:lnTo>
                  <a:lnTo>
                    <a:pt x="7761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61" y="45237"/>
                  </a:lnTo>
                  <a:lnTo>
                    <a:pt x="16185" y="50915"/>
                  </a:lnTo>
                  <a:lnTo>
                    <a:pt x="26504" y="52997"/>
                  </a:lnTo>
                  <a:lnTo>
                    <a:pt x="36816" y="50915"/>
                  </a:lnTo>
                  <a:lnTo>
                    <a:pt x="45237" y="45237"/>
                  </a:lnTo>
                  <a:lnTo>
                    <a:pt x="50915" y="36816"/>
                  </a:lnTo>
                  <a:lnTo>
                    <a:pt x="52997" y="26504"/>
                  </a:lnTo>
                  <a:lnTo>
                    <a:pt x="50915" y="16191"/>
                  </a:lnTo>
                  <a:lnTo>
                    <a:pt x="45237" y="7766"/>
                  </a:lnTo>
                  <a:lnTo>
                    <a:pt x="36816" y="2083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2" name="object 252"/>
            <p:cNvSpPr/>
            <p:nvPr/>
          </p:nvSpPr>
          <p:spPr>
            <a:xfrm>
              <a:off x="3910219" y="8267604"/>
              <a:ext cx="53340" cy="104139"/>
            </a:xfrm>
            <a:custGeom>
              <a:avLst/>
              <a:gdLst/>
              <a:ahLst/>
              <a:cxnLst/>
              <a:rect l="l" t="t" r="r" b="b"/>
              <a:pathLst>
                <a:path w="53339" h="104140">
                  <a:moveTo>
                    <a:pt x="26492" y="0"/>
                  </a:moveTo>
                  <a:lnTo>
                    <a:pt x="16180" y="2082"/>
                  </a:lnTo>
                  <a:lnTo>
                    <a:pt x="7759" y="7759"/>
                  </a:lnTo>
                  <a:lnTo>
                    <a:pt x="2082" y="16180"/>
                  </a:lnTo>
                  <a:lnTo>
                    <a:pt x="0" y="26492"/>
                  </a:lnTo>
                  <a:lnTo>
                    <a:pt x="1435" y="35079"/>
                  </a:lnTo>
                  <a:lnTo>
                    <a:pt x="5419" y="42464"/>
                  </a:lnTo>
                  <a:lnTo>
                    <a:pt x="11465" y="48193"/>
                  </a:lnTo>
                  <a:lnTo>
                    <a:pt x="19088" y="51815"/>
                  </a:lnTo>
                  <a:lnTo>
                    <a:pt x="11465" y="55438"/>
                  </a:lnTo>
                  <a:lnTo>
                    <a:pt x="5419" y="61167"/>
                  </a:lnTo>
                  <a:lnTo>
                    <a:pt x="1435" y="68552"/>
                  </a:lnTo>
                  <a:lnTo>
                    <a:pt x="0" y="77139"/>
                  </a:lnTo>
                  <a:lnTo>
                    <a:pt x="2082" y="87451"/>
                  </a:lnTo>
                  <a:lnTo>
                    <a:pt x="7759" y="95872"/>
                  </a:lnTo>
                  <a:lnTo>
                    <a:pt x="16180" y="101549"/>
                  </a:lnTo>
                  <a:lnTo>
                    <a:pt x="26492" y="103631"/>
                  </a:lnTo>
                  <a:lnTo>
                    <a:pt x="36811" y="101549"/>
                  </a:lnTo>
                  <a:lnTo>
                    <a:pt x="45235" y="95872"/>
                  </a:lnTo>
                  <a:lnTo>
                    <a:pt x="50914" y="87451"/>
                  </a:lnTo>
                  <a:lnTo>
                    <a:pt x="52997" y="77139"/>
                  </a:lnTo>
                  <a:lnTo>
                    <a:pt x="51561" y="68552"/>
                  </a:lnTo>
                  <a:lnTo>
                    <a:pt x="47575" y="61167"/>
                  </a:lnTo>
                  <a:lnTo>
                    <a:pt x="41526" y="55438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4" y="16180"/>
                  </a:lnTo>
                  <a:lnTo>
                    <a:pt x="45235" y="7759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3" name="object 253"/>
            <p:cNvSpPr/>
            <p:nvPr/>
          </p:nvSpPr>
          <p:spPr>
            <a:xfrm>
              <a:off x="3794798" y="8216956"/>
              <a:ext cx="53340" cy="154305"/>
            </a:xfrm>
            <a:custGeom>
              <a:avLst/>
              <a:gdLst/>
              <a:ahLst/>
              <a:cxnLst/>
              <a:rect l="l" t="t" r="r" b="b"/>
              <a:pathLst>
                <a:path w="53339" h="154304">
                  <a:moveTo>
                    <a:pt x="26504" y="0"/>
                  </a:moveTo>
                  <a:lnTo>
                    <a:pt x="16185" y="2082"/>
                  </a:lnTo>
                  <a:lnTo>
                    <a:pt x="7761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1"/>
                  </a:lnTo>
                  <a:lnTo>
                    <a:pt x="11471" y="48204"/>
                  </a:lnTo>
                  <a:lnTo>
                    <a:pt x="19100" y="51828"/>
                  </a:lnTo>
                  <a:lnTo>
                    <a:pt x="11471" y="55446"/>
                  </a:lnTo>
                  <a:lnTo>
                    <a:pt x="5421" y="61174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7"/>
                  </a:lnTo>
                  <a:lnTo>
                    <a:pt x="5421" y="93111"/>
                  </a:lnTo>
                  <a:lnTo>
                    <a:pt x="11471" y="98840"/>
                  </a:lnTo>
                  <a:lnTo>
                    <a:pt x="19100" y="102463"/>
                  </a:lnTo>
                  <a:lnTo>
                    <a:pt x="11471" y="106086"/>
                  </a:lnTo>
                  <a:lnTo>
                    <a:pt x="5421" y="111815"/>
                  </a:lnTo>
                  <a:lnTo>
                    <a:pt x="1436" y="119199"/>
                  </a:lnTo>
                  <a:lnTo>
                    <a:pt x="0" y="127787"/>
                  </a:lnTo>
                  <a:lnTo>
                    <a:pt x="2082" y="138104"/>
                  </a:lnTo>
                  <a:lnTo>
                    <a:pt x="7761" y="146524"/>
                  </a:lnTo>
                  <a:lnTo>
                    <a:pt x="16185" y="152199"/>
                  </a:lnTo>
                  <a:lnTo>
                    <a:pt x="26504" y="154279"/>
                  </a:lnTo>
                  <a:lnTo>
                    <a:pt x="36816" y="152199"/>
                  </a:lnTo>
                  <a:lnTo>
                    <a:pt x="45237" y="146524"/>
                  </a:lnTo>
                  <a:lnTo>
                    <a:pt x="50915" y="138104"/>
                  </a:lnTo>
                  <a:lnTo>
                    <a:pt x="52997" y="127787"/>
                  </a:lnTo>
                  <a:lnTo>
                    <a:pt x="51561" y="119199"/>
                  </a:lnTo>
                  <a:lnTo>
                    <a:pt x="47575" y="111815"/>
                  </a:lnTo>
                  <a:lnTo>
                    <a:pt x="41526" y="106086"/>
                  </a:lnTo>
                  <a:lnTo>
                    <a:pt x="33896" y="102463"/>
                  </a:lnTo>
                  <a:lnTo>
                    <a:pt x="41526" y="98840"/>
                  </a:lnTo>
                  <a:lnTo>
                    <a:pt x="47575" y="93111"/>
                  </a:lnTo>
                  <a:lnTo>
                    <a:pt x="51561" y="85727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4"/>
                  </a:lnTo>
                  <a:lnTo>
                    <a:pt x="41526" y="55446"/>
                  </a:lnTo>
                  <a:lnTo>
                    <a:pt x="33896" y="51828"/>
                  </a:lnTo>
                  <a:lnTo>
                    <a:pt x="41526" y="48204"/>
                  </a:lnTo>
                  <a:lnTo>
                    <a:pt x="47575" y="42471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5" y="16185"/>
                  </a:lnTo>
                  <a:lnTo>
                    <a:pt x="45237" y="7761"/>
                  </a:lnTo>
                  <a:lnTo>
                    <a:pt x="36816" y="2082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E1624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4" name="object 254"/>
            <p:cNvSpPr/>
            <p:nvPr/>
          </p:nvSpPr>
          <p:spPr>
            <a:xfrm>
              <a:off x="3967925" y="8166317"/>
              <a:ext cx="53340" cy="205104"/>
            </a:xfrm>
            <a:custGeom>
              <a:avLst/>
              <a:gdLst/>
              <a:ahLst/>
              <a:cxnLst/>
              <a:rect l="l" t="t" r="r" b="b"/>
              <a:pathLst>
                <a:path w="53339" h="205104">
                  <a:moveTo>
                    <a:pt x="26492" y="0"/>
                  </a:moveTo>
                  <a:lnTo>
                    <a:pt x="16180" y="2082"/>
                  </a:lnTo>
                  <a:lnTo>
                    <a:pt x="7759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0"/>
                  </a:lnTo>
                  <a:lnTo>
                    <a:pt x="11471" y="48198"/>
                  </a:lnTo>
                  <a:lnTo>
                    <a:pt x="19100" y="51815"/>
                  </a:lnTo>
                  <a:lnTo>
                    <a:pt x="11471" y="55440"/>
                  </a:lnTo>
                  <a:lnTo>
                    <a:pt x="5421" y="61172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2"/>
                  </a:lnTo>
                  <a:lnTo>
                    <a:pt x="5421" y="93106"/>
                  </a:lnTo>
                  <a:lnTo>
                    <a:pt x="11471" y="98838"/>
                  </a:lnTo>
                  <a:lnTo>
                    <a:pt x="19100" y="102463"/>
                  </a:lnTo>
                  <a:lnTo>
                    <a:pt x="11471" y="106080"/>
                  </a:lnTo>
                  <a:lnTo>
                    <a:pt x="5421" y="111809"/>
                  </a:lnTo>
                  <a:lnTo>
                    <a:pt x="1436" y="119192"/>
                  </a:lnTo>
                  <a:lnTo>
                    <a:pt x="0" y="127774"/>
                  </a:lnTo>
                  <a:lnTo>
                    <a:pt x="1436" y="136369"/>
                  </a:lnTo>
                  <a:lnTo>
                    <a:pt x="5421" y="143756"/>
                  </a:lnTo>
                  <a:lnTo>
                    <a:pt x="11471" y="149482"/>
                  </a:lnTo>
                  <a:lnTo>
                    <a:pt x="19100" y="153098"/>
                  </a:lnTo>
                  <a:lnTo>
                    <a:pt x="11471" y="156721"/>
                  </a:lnTo>
                  <a:lnTo>
                    <a:pt x="5421" y="162452"/>
                  </a:lnTo>
                  <a:lnTo>
                    <a:pt x="1436" y="169839"/>
                  </a:lnTo>
                  <a:lnTo>
                    <a:pt x="0" y="178434"/>
                  </a:lnTo>
                  <a:lnTo>
                    <a:pt x="2082" y="188746"/>
                  </a:lnTo>
                  <a:lnTo>
                    <a:pt x="7759" y="197167"/>
                  </a:lnTo>
                  <a:lnTo>
                    <a:pt x="16180" y="202845"/>
                  </a:lnTo>
                  <a:lnTo>
                    <a:pt x="26492" y="204927"/>
                  </a:lnTo>
                  <a:lnTo>
                    <a:pt x="36811" y="202845"/>
                  </a:lnTo>
                  <a:lnTo>
                    <a:pt x="45235" y="197167"/>
                  </a:lnTo>
                  <a:lnTo>
                    <a:pt x="50914" y="188746"/>
                  </a:lnTo>
                  <a:lnTo>
                    <a:pt x="52997" y="178434"/>
                  </a:lnTo>
                  <a:lnTo>
                    <a:pt x="51561" y="169839"/>
                  </a:lnTo>
                  <a:lnTo>
                    <a:pt x="47575" y="162452"/>
                  </a:lnTo>
                  <a:lnTo>
                    <a:pt x="41526" y="156721"/>
                  </a:lnTo>
                  <a:lnTo>
                    <a:pt x="33896" y="153098"/>
                  </a:lnTo>
                  <a:lnTo>
                    <a:pt x="41526" y="149482"/>
                  </a:lnTo>
                  <a:lnTo>
                    <a:pt x="47575" y="143756"/>
                  </a:lnTo>
                  <a:lnTo>
                    <a:pt x="51561" y="136369"/>
                  </a:lnTo>
                  <a:lnTo>
                    <a:pt x="52997" y="127774"/>
                  </a:lnTo>
                  <a:lnTo>
                    <a:pt x="51561" y="119192"/>
                  </a:lnTo>
                  <a:lnTo>
                    <a:pt x="47575" y="111809"/>
                  </a:lnTo>
                  <a:lnTo>
                    <a:pt x="41526" y="106080"/>
                  </a:lnTo>
                  <a:lnTo>
                    <a:pt x="33896" y="102463"/>
                  </a:lnTo>
                  <a:lnTo>
                    <a:pt x="41526" y="98838"/>
                  </a:lnTo>
                  <a:lnTo>
                    <a:pt x="47575" y="93106"/>
                  </a:lnTo>
                  <a:lnTo>
                    <a:pt x="51561" y="85722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2"/>
                  </a:lnTo>
                  <a:lnTo>
                    <a:pt x="41526" y="55440"/>
                  </a:lnTo>
                  <a:lnTo>
                    <a:pt x="33896" y="51815"/>
                  </a:lnTo>
                  <a:lnTo>
                    <a:pt x="41526" y="48198"/>
                  </a:lnTo>
                  <a:lnTo>
                    <a:pt x="47575" y="42470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4" y="16185"/>
                  </a:lnTo>
                  <a:lnTo>
                    <a:pt x="45235" y="7761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74AADB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object 255"/>
            <p:cNvSpPr/>
            <p:nvPr/>
          </p:nvSpPr>
          <p:spPr>
            <a:xfrm>
              <a:off x="3852506" y="8065039"/>
              <a:ext cx="53340" cy="306705"/>
            </a:xfrm>
            <a:custGeom>
              <a:avLst/>
              <a:gdLst/>
              <a:ahLst/>
              <a:cxnLst/>
              <a:rect l="l" t="t" r="r" b="b"/>
              <a:pathLst>
                <a:path w="53339" h="306704">
                  <a:moveTo>
                    <a:pt x="26504" y="0"/>
                  </a:moveTo>
                  <a:lnTo>
                    <a:pt x="16185" y="2080"/>
                  </a:lnTo>
                  <a:lnTo>
                    <a:pt x="7761" y="7754"/>
                  </a:lnTo>
                  <a:lnTo>
                    <a:pt x="2082" y="16175"/>
                  </a:lnTo>
                  <a:lnTo>
                    <a:pt x="0" y="26492"/>
                  </a:lnTo>
                  <a:lnTo>
                    <a:pt x="1436" y="35079"/>
                  </a:lnTo>
                  <a:lnTo>
                    <a:pt x="5421" y="42464"/>
                  </a:lnTo>
                  <a:lnTo>
                    <a:pt x="11471" y="48193"/>
                  </a:lnTo>
                  <a:lnTo>
                    <a:pt x="19100" y="51815"/>
                  </a:lnTo>
                  <a:lnTo>
                    <a:pt x="11471" y="55433"/>
                  </a:lnTo>
                  <a:lnTo>
                    <a:pt x="5421" y="61161"/>
                  </a:lnTo>
                  <a:lnTo>
                    <a:pt x="1436" y="68544"/>
                  </a:lnTo>
                  <a:lnTo>
                    <a:pt x="0" y="77127"/>
                  </a:lnTo>
                  <a:lnTo>
                    <a:pt x="1436" y="85716"/>
                  </a:lnTo>
                  <a:lnTo>
                    <a:pt x="5421" y="93103"/>
                  </a:lnTo>
                  <a:lnTo>
                    <a:pt x="11471" y="98833"/>
                  </a:lnTo>
                  <a:lnTo>
                    <a:pt x="19100" y="102450"/>
                  </a:lnTo>
                  <a:lnTo>
                    <a:pt x="11471" y="106073"/>
                  </a:lnTo>
                  <a:lnTo>
                    <a:pt x="5421" y="111802"/>
                  </a:lnTo>
                  <a:lnTo>
                    <a:pt x="1436" y="119186"/>
                  </a:lnTo>
                  <a:lnTo>
                    <a:pt x="0" y="127774"/>
                  </a:lnTo>
                  <a:lnTo>
                    <a:pt x="1436" y="136364"/>
                  </a:lnTo>
                  <a:lnTo>
                    <a:pt x="5421" y="143749"/>
                  </a:lnTo>
                  <a:lnTo>
                    <a:pt x="11471" y="149475"/>
                  </a:lnTo>
                  <a:lnTo>
                    <a:pt x="19100" y="153085"/>
                  </a:lnTo>
                  <a:lnTo>
                    <a:pt x="11471" y="156710"/>
                  </a:lnTo>
                  <a:lnTo>
                    <a:pt x="5421" y="162444"/>
                  </a:lnTo>
                  <a:lnTo>
                    <a:pt x="1436" y="169832"/>
                  </a:lnTo>
                  <a:lnTo>
                    <a:pt x="0" y="178422"/>
                  </a:lnTo>
                  <a:lnTo>
                    <a:pt x="1436" y="187004"/>
                  </a:lnTo>
                  <a:lnTo>
                    <a:pt x="5421" y="194389"/>
                  </a:lnTo>
                  <a:lnTo>
                    <a:pt x="11471" y="200121"/>
                  </a:lnTo>
                  <a:lnTo>
                    <a:pt x="19100" y="203746"/>
                  </a:lnTo>
                  <a:lnTo>
                    <a:pt x="11471" y="207363"/>
                  </a:lnTo>
                  <a:lnTo>
                    <a:pt x="5421" y="213091"/>
                  </a:lnTo>
                  <a:lnTo>
                    <a:pt x="1436" y="220474"/>
                  </a:lnTo>
                  <a:lnTo>
                    <a:pt x="0" y="229057"/>
                  </a:lnTo>
                  <a:lnTo>
                    <a:pt x="1436" y="237644"/>
                  </a:lnTo>
                  <a:lnTo>
                    <a:pt x="5421" y="245029"/>
                  </a:lnTo>
                  <a:lnTo>
                    <a:pt x="11471" y="250758"/>
                  </a:lnTo>
                  <a:lnTo>
                    <a:pt x="19100" y="254380"/>
                  </a:lnTo>
                  <a:lnTo>
                    <a:pt x="11471" y="258003"/>
                  </a:lnTo>
                  <a:lnTo>
                    <a:pt x="5421" y="263732"/>
                  </a:lnTo>
                  <a:lnTo>
                    <a:pt x="1436" y="271117"/>
                  </a:lnTo>
                  <a:lnTo>
                    <a:pt x="0" y="279704"/>
                  </a:lnTo>
                  <a:lnTo>
                    <a:pt x="2082" y="290021"/>
                  </a:lnTo>
                  <a:lnTo>
                    <a:pt x="7761" y="298442"/>
                  </a:lnTo>
                  <a:lnTo>
                    <a:pt x="16185" y="304116"/>
                  </a:lnTo>
                  <a:lnTo>
                    <a:pt x="26504" y="306196"/>
                  </a:lnTo>
                  <a:lnTo>
                    <a:pt x="36816" y="304116"/>
                  </a:lnTo>
                  <a:lnTo>
                    <a:pt x="45237" y="298442"/>
                  </a:lnTo>
                  <a:lnTo>
                    <a:pt x="50915" y="290021"/>
                  </a:lnTo>
                  <a:lnTo>
                    <a:pt x="52997" y="279704"/>
                  </a:lnTo>
                  <a:lnTo>
                    <a:pt x="51561" y="271117"/>
                  </a:lnTo>
                  <a:lnTo>
                    <a:pt x="47575" y="263732"/>
                  </a:lnTo>
                  <a:lnTo>
                    <a:pt x="41526" y="258003"/>
                  </a:lnTo>
                  <a:lnTo>
                    <a:pt x="33896" y="254380"/>
                  </a:lnTo>
                  <a:lnTo>
                    <a:pt x="41526" y="250758"/>
                  </a:lnTo>
                  <a:lnTo>
                    <a:pt x="47575" y="245029"/>
                  </a:lnTo>
                  <a:lnTo>
                    <a:pt x="51561" y="237644"/>
                  </a:lnTo>
                  <a:lnTo>
                    <a:pt x="52997" y="229057"/>
                  </a:lnTo>
                  <a:lnTo>
                    <a:pt x="51561" y="220474"/>
                  </a:lnTo>
                  <a:lnTo>
                    <a:pt x="47575" y="213091"/>
                  </a:lnTo>
                  <a:lnTo>
                    <a:pt x="41526" y="207363"/>
                  </a:lnTo>
                  <a:lnTo>
                    <a:pt x="33896" y="203746"/>
                  </a:lnTo>
                  <a:lnTo>
                    <a:pt x="41526" y="200121"/>
                  </a:lnTo>
                  <a:lnTo>
                    <a:pt x="47575" y="194389"/>
                  </a:lnTo>
                  <a:lnTo>
                    <a:pt x="51561" y="187004"/>
                  </a:lnTo>
                  <a:lnTo>
                    <a:pt x="52997" y="178422"/>
                  </a:lnTo>
                  <a:lnTo>
                    <a:pt x="51561" y="169832"/>
                  </a:lnTo>
                  <a:lnTo>
                    <a:pt x="47575" y="162444"/>
                  </a:lnTo>
                  <a:lnTo>
                    <a:pt x="41526" y="156710"/>
                  </a:lnTo>
                  <a:lnTo>
                    <a:pt x="33896" y="153085"/>
                  </a:lnTo>
                  <a:lnTo>
                    <a:pt x="41526" y="149475"/>
                  </a:lnTo>
                  <a:lnTo>
                    <a:pt x="47575" y="143749"/>
                  </a:lnTo>
                  <a:lnTo>
                    <a:pt x="51561" y="136364"/>
                  </a:lnTo>
                  <a:lnTo>
                    <a:pt x="52997" y="127774"/>
                  </a:lnTo>
                  <a:lnTo>
                    <a:pt x="51561" y="119186"/>
                  </a:lnTo>
                  <a:lnTo>
                    <a:pt x="47575" y="111802"/>
                  </a:lnTo>
                  <a:lnTo>
                    <a:pt x="41526" y="106073"/>
                  </a:lnTo>
                  <a:lnTo>
                    <a:pt x="33896" y="102450"/>
                  </a:lnTo>
                  <a:lnTo>
                    <a:pt x="41526" y="98833"/>
                  </a:lnTo>
                  <a:lnTo>
                    <a:pt x="47575" y="93103"/>
                  </a:lnTo>
                  <a:lnTo>
                    <a:pt x="51561" y="85716"/>
                  </a:lnTo>
                  <a:lnTo>
                    <a:pt x="52997" y="77127"/>
                  </a:lnTo>
                  <a:lnTo>
                    <a:pt x="51561" y="68544"/>
                  </a:lnTo>
                  <a:lnTo>
                    <a:pt x="47575" y="61161"/>
                  </a:lnTo>
                  <a:lnTo>
                    <a:pt x="41526" y="55433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5" y="16175"/>
                  </a:lnTo>
                  <a:lnTo>
                    <a:pt x="45237" y="7754"/>
                  </a:lnTo>
                  <a:lnTo>
                    <a:pt x="36816" y="2080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EB785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6" name="object 256"/>
            <p:cNvSpPr/>
            <p:nvPr/>
          </p:nvSpPr>
          <p:spPr>
            <a:xfrm>
              <a:off x="3737090" y="8318242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92" y="0"/>
                  </a:moveTo>
                  <a:lnTo>
                    <a:pt x="16180" y="2083"/>
                  </a:lnTo>
                  <a:lnTo>
                    <a:pt x="7759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59" y="45237"/>
                  </a:lnTo>
                  <a:lnTo>
                    <a:pt x="16180" y="50915"/>
                  </a:lnTo>
                  <a:lnTo>
                    <a:pt x="26492" y="52997"/>
                  </a:lnTo>
                  <a:lnTo>
                    <a:pt x="36811" y="50915"/>
                  </a:lnTo>
                  <a:lnTo>
                    <a:pt x="45235" y="45237"/>
                  </a:lnTo>
                  <a:lnTo>
                    <a:pt x="50914" y="36816"/>
                  </a:lnTo>
                  <a:lnTo>
                    <a:pt x="52997" y="26504"/>
                  </a:lnTo>
                  <a:lnTo>
                    <a:pt x="50914" y="16191"/>
                  </a:lnTo>
                  <a:lnTo>
                    <a:pt x="45235" y="7766"/>
                  </a:lnTo>
                  <a:lnTo>
                    <a:pt x="36811" y="2083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D54B2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7" name="object 257"/>
            <p:cNvSpPr/>
            <p:nvPr/>
          </p:nvSpPr>
          <p:spPr>
            <a:xfrm>
              <a:off x="3726591" y="8396177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8" name="object 258"/>
            <p:cNvSpPr/>
            <p:nvPr/>
          </p:nvSpPr>
          <p:spPr>
            <a:xfrm>
              <a:off x="3726996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object 259"/>
            <p:cNvSpPr/>
            <p:nvPr/>
          </p:nvSpPr>
          <p:spPr>
            <a:xfrm>
              <a:off x="3771928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0" name="object 260"/>
            <p:cNvSpPr/>
            <p:nvPr/>
          </p:nvSpPr>
          <p:spPr>
            <a:xfrm>
              <a:off x="3816858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object 261"/>
            <p:cNvSpPr/>
            <p:nvPr/>
          </p:nvSpPr>
          <p:spPr>
            <a:xfrm>
              <a:off x="3861789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2" name="object 262"/>
            <p:cNvSpPr/>
            <p:nvPr/>
          </p:nvSpPr>
          <p:spPr>
            <a:xfrm>
              <a:off x="3906719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object 263"/>
            <p:cNvSpPr/>
            <p:nvPr/>
          </p:nvSpPr>
          <p:spPr>
            <a:xfrm>
              <a:off x="3951650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object 264"/>
            <p:cNvSpPr/>
            <p:nvPr/>
          </p:nvSpPr>
          <p:spPr>
            <a:xfrm>
              <a:off x="3996582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object 265"/>
            <p:cNvSpPr/>
            <p:nvPr/>
          </p:nvSpPr>
          <p:spPr>
            <a:xfrm>
              <a:off x="4041515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object 266"/>
            <p:cNvSpPr/>
            <p:nvPr/>
          </p:nvSpPr>
          <p:spPr>
            <a:xfrm>
              <a:off x="4086446" y="839322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object 267"/>
            <p:cNvSpPr/>
            <p:nvPr/>
          </p:nvSpPr>
          <p:spPr>
            <a:xfrm>
              <a:off x="3724388" y="875528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8" name="object 268"/>
            <p:cNvSpPr/>
            <p:nvPr/>
          </p:nvSpPr>
          <p:spPr>
            <a:xfrm>
              <a:off x="3724388" y="87103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object 269"/>
            <p:cNvSpPr/>
            <p:nvPr/>
          </p:nvSpPr>
          <p:spPr>
            <a:xfrm>
              <a:off x="3724388" y="86653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0" name="object 270"/>
            <p:cNvSpPr/>
            <p:nvPr/>
          </p:nvSpPr>
          <p:spPr>
            <a:xfrm>
              <a:off x="3724388" y="862044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1" name="object 271"/>
            <p:cNvSpPr/>
            <p:nvPr/>
          </p:nvSpPr>
          <p:spPr>
            <a:xfrm>
              <a:off x="3724388" y="857548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object 272"/>
            <p:cNvSpPr/>
            <p:nvPr/>
          </p:nvSpPr>
          <p:spPr>
            <a:xfrm>
              <a:off x="3724388" y="853053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24388" y="84855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24388" y="844063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24388" y="839569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object 276"/>
            <p:cNvSpPr/>
            <p:nvPr/>
          </p:nvSpPr>
          <p:spPr>
            <a:xfrm>
              <a:off x="4025634" y="870484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504" y="0"/>
                  </a:moveTo>
                  <a:lnTo>
                    <a:pt x="16185" y="2083"/>
                  </a:lnTo>
                  <a:lnTo>
                    <a:pt x="7761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61" y="45237"/>
                  </a:lnTo>
                  <a:lnTo>
                    <a:pt x="16185" y="50915"/>
                  </a:lnTo>
                  <a:lnTo>
                    <a:pt x="26504" y="52997"/>
                  </a:lnTo>
                  <a:lnTo>
                    <a:pt x="36816" y="50915"/>
                  </a:lnTo>
                  <a:lnTo>
                    <a:pt x="45237" y="45237"/>
                  </a:lnTo>
                  <a:lnTo>
                    <a:pt x="50915" y="36816"/>
                  </a:lnTo>
                  <a:lnTo>
                    <a:pt x="52997" y="26504"/>
                  </a:lnTo>
                  <a:lnTo>
                    <a:pt x="50915" y="16191"/>
                  </a:lnTo>
                  <a:lnTo>
                    <a:pt x="45237" y="7766"/>
                  </a:lnTo>
                  <a:lnTo>
                    <a:pt x="36816" y="2083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FDD072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7" name="object 277"/>
            <p:cNvSpPr/>
            <p:nvPr/>
          </p:nvSpPr>
          <p:spPr>
            <a:xfrm>
              <a:off x="3910219" y="8654205"/>
              <a:ext cx="53340" cy="104139"/>
            </a:xfrm>
            <a:custGeom>
              <a:avLst/>
              <a:gdLst/>
              <a:ahLst/>
              <a:cxnLst/>
              <a:rect l="l" t="t" r="r" b="b"/>
              <a:pathLst>
                <a:path w="53339" h="104140">
                  <a:moveTo>
                    <a:pt x="26492" y="0"/>
                  </a:moveTo>
                  <a:lnTo>
                    <a:pt x="16180" y="2082"/>
                  </a:lnTo>
                  <a:lnTo>
                    <a:pt x="7759" y="7759"/>
                  </a:lnTo>
                  <a:lnTo>
                    <a:pt x="2082" y="16180"/>
                  </a:lnTo>
                  <a:lnTo>
                    <a:pt x="0" y="26492"/>
                  </a:lnTo>
                  <a:lnTo>
                    <a:pt x="1435" y="35079"/>
                  </a:lnTo>
                  <a:lnTo>
                    <a:pt x="5419" y="42464"/>
                  </a:lnTo>
                  <a:lnTo>
                    <a:pt x="11465" y="48193"/>
                  </a:lnTo>
                  <a:lnTo>
                    <a:pt x="19088" y="51816"/>
                  </a:lnTo>
                  <a:lnTo>
                    <a:pt x="11465" y="55438"/>
                  </a:lnTo>
                  <a:lnTo>
                    <a:pt x="5419" y="61167"/>
                  </a:lnTo>
                  <a:lnTo>
                    <a:pt x="1435" y="68552"/>
                  </a:lnTo>
                  <a:lnTo>
                    <a:pt x="0" y="77139"/>
                  </a:lnTo>
                  <a:lnTo>
                    <a:pt x="2082" y="87451"/>
                  </a:lnTo>
                  <a:lnTo>
                    <a:pt x="7759" y="95872"/>
                  </a:lnTo>
                  <a:lnTo>
                    <a:pt x="16180" y="101549"/>
                  </a:lnTo>
                  <a:lnTo>
                    <a:pt x="26492" y="103632"/>
                  </a:lnTo>
                  <a:lnTo>
                    <a:pt x="36811" y="101549"/>
                  </a:lnTo>
                  <a:lnTo>
                    <a:pt x="45235" y="95872"/>
                  </a:lnTo>
                  <a:lnTo>
                    <a:pt x="50914" y="87451"/>
                  </a:lnTo>
                  <a:lnTo>
                    <a:pt x="52997" y="77139"/>
                  </a:lnTo>
                  <a:lnTo>
                    <a:pt x="51561" y="68552"/>
                  </a:lnTo>
                  <a:lnTo>
                    <a:pt x="47575" y="61167"/>
                  </a:lnTo>
                  <a:lnTo>
                    <a:pt x="41526" y="55438"/>
                  </a:lnTo>
                  <a:lnTo>
                    <a:pt x="33896" y="51816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4" y="16180"/>
                  </a:lnTo>
                  <a:lnTo>
                    <a:pt x="45235" y="7759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DFA137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8" name="object 278"/>
            <p:cNvSpPr/>
            <p:nvPr/>
          </p:nvSpPr>
          <p:spPr>
            <a:xfrm>
              <a:off x="3794798" y="8603556"/>
              <a:ext cx="53340" cy="154305"/>
            </a:xfrm>
            <a:custGeom>
              <a:avLst/>
              <a:gdLst/>
              <a:ahLst/>
              <a:cxnLst/>
              <a:rect l="l" t="t" r="r" b="b"/>
              <a:pathLst>
                <a:path w="53339" h="154304">
                  <a:moveTo>
                    <a:pt x="26504" y="0"/>
                  </a:moveTo>
                  <a:lnTo>
                    <a:pt x="16185" y="2082"/>
                  </a:lnTo>
                  <a:lnTo>
                    <a:pt x="7761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1"/>
                  </a:lnTo>
                  <a:lnTo>
                    <a:pt x="11471" y="48204"/>
                  </a:lnTo>
                  <a:lnTo>
                    <a:pt x="19100" y="51828"/>
                  </a:lnTo>
                  <a:lnTo>
                    <a:pt x="11471" y="55446"/>
                  </a:lnTo>
                  <a:lnTo>
                    <a:pt x="5421" y="61174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7"/>
                  </a:lnTo>
                  <a:lnTo>
                    <a:pt x="5421" y="93111"/>
                  </a:lnTo>
                  <a:lnTo>
                    <a:pt x="11471" y="98840"/>
                  </a:lnTo>
                  <a:lnTo>
                    <a:pt x="19100" y="102463"/>
                  </a:lnTo>
                  <a:lnTo>
                    <a:pt x="11471" y="106086"/>
                  </a:lnTo>
                  <a:lnTo>
                    <a:pt x="5421" y="111815"/>
                  </a:lnTo>
                  <a:lnTo>
                    <a:pt x="1436" y="119199"/>
                  </a:lnTo>
                  <a:lnTo>
                    <a:pt x="0" y="127787"/>
                  </a:lnTo>
                  <a:lnTo>
                    <a:pt x="2082" y="138104"/>
                  </a:lnTo>
                  <a:lnTo>
                    <a:pt x="7761" y="146524"/>
                  </a:lnTo>
                  <a:lnTo>
                    <a:pt x="16185" y="152199"/>
                  </a:lnTo>
                  <a:lnTo>
                    <a:pt x="26504" y="154279"/>
                  </a:lnTo>
                  <a:lnTo>
                    <a:pt x="36816" y="152199"/>
                  </a:lnTo>
                  <a:lnTo>
                    <a:pt x="45237" y="146524"/>
                  </a:lnTo>
                  <a:lnTo>
                    <a:pt x="50915" y="138104"/>
                  </a:lnTo>
                  <a:lnTo>
                    <a:pt x="52997" y="127787"/>
                  </a:lnTo>
                  <a:lnTo>
                    <a:pt x="51561" y="119199"/>
                  </a:lnTo>
                  <a:lnTo>
                    <a:pt x="47575" y="111815"/>
                  </a:lnTo>
                  <a:lnTo>
                    <a:pt x="41526" y="106086"/>
                  </a:lnTo>
                  <a:lnTo>
                    <a:pt x="33896" y="102463"/>
                  </a:lnTo>
                  <a:lnTo>
                    <a:pt x="41526" y="98840"/>
                  </a:lnTo>
                  <a:lnTo>
                    <a:pt x="47575" y="93111"/>
                  </a:lnTo>
                  <a:lnTo>
                    <a:pt x="51561" y="85727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4"/>
                  </a:lnTo>
                  <a:lnTo>
                    <a:pt x="41526" y="55446"/>
                  </a:lnTo>
                  <a:lnTo>
                    <a:pt x="33896" y="51828"/>
                  </a:lnTo>
                  <a:lnTo>
                    <a:pt x="41526" y="48204"/>
                  </a:lnTo>
                  <a:lnTo>
                    <a:pt x="47575" y="42471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5" y="16185"/>
                  </a:lnTo>
                  <a:lnTo>
                    <a:pt x="45237" y="7761"/>
                  </a:lnTo>
                  <a:lnTo>
                    <a:pt x="36816" y="2082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83A92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9" name="object 279"/>
            <p:cNvSpPr/>
            <p:nvPr/>
          </p:nvSpPr>
          <p:spPr>
            <a:xfrm>
              <a:off x="3967925" y="8552917"/>
              <a:ext cx="53340" cy="205104"/>
            </a:xfrm>
            <a:custGeom>
              <a:avLst/>
              <a:gdLst/>
              <a:ahLst/>
              <a:cxnLst/>
              <a:rect l="l" t="t" r="r" b="b"/>
              <a:pathLst>
                <a:path w="53339" h="205104">
                  <a:moveTo>
                    <a:pt x="26492" y="0"/>
                  </a:moveTo>
                  <a:lnTo>
                    <a:pt x="16180" y="2082"/>
                  </a:lnTo>
                  <a:lnTo>
                    <a:pt x="7759" y="7761"/>
                  </a:lnTo>
                  <a:lnTo>
                    <a:pt x="2082" y="16185"/>
                  </a:lnTo>
                  <a:lnTo>
                    <a:pt x="0" y="26504"/>
                  </a:lnTo>
                  <a:lnTo>
                    <a:pt x="1436" y="35087"/>
                  </a:lnTo>
                  <a:lnTo>
                    <a:pt x="5421" y="42470"/>
                  </a:lnTo>
                  <a:lnTo>
                    <a:pt x="11471" y="48198"/>
                  </a:lnTo>
                  <a:lnTo>
                    <a:pt x="19100" y="51815"/>
                  </a:lnTo>
                  <a:lnTo>
                    <a:pt x="11471" y="55440"/>
                  </a:lnTo>
                  <a:lnTo>
                    <a:pt x="5421" y="61172"/>
                  </a:lnTo>
                  <a:lnTo>
                    <a:pt x="1436" y="68557"/>
                  </a:lnTo>
                  <a:lnTo>
                    <a:pt x="0" y="77139"/>
                  </a:lnTo>
                  <a:lnTo>
                    <a:pt x="1436" y="85722"/>
                  </a:lnTo>
                  <a:lnTo>
                    <a:pt x="5421" y="93106"/>
                  </a:lnTo>
                  <a:lnTo>
                    <a:pt x="11471" y="98838"/>
                  </a:lnTo>
                  <a:lnTo>
                    <a:pt x="19100" y="102463"/>
                  </a:lnTo>
                  <a:lnTo>
                    <a:pt x="11471" y="106080"/>
                  </a:lnTo>
                  <a:lnTo>
                    <a:pt x="5421" y="111809"/>
                  </a:lnTo>
                  <a:lnTo>
                    <a:pt x="1436" y="119192"/>
                  </a:lnTo>
                  <a:lnTo>
                    <a:pt x="0" y="127774"/>
                  </a:lnTo>
                  <a:lnTo>
                    <a:pt x="1436" y="136369"/>
                  </a:lnTo>
                  <a:lnTo>
                    <a:pt x="5421" y="143756"/>
                  </a:lnTo>
                  <a:lnTo>
                    <a:pt x="11471" y="149482"/>
                  </a:lnTo>
                  <a:lnTo>
                    <a:pt x="19100" y="153098"/>
                  </a:lnTo>
                  <a:lnTo>
                    <a:pt x="11471" y="156721"/>
                  </a:lnTo>
                  <a:lnTo>
                    <a:pt x="5421" y="162452"/>
                  </a:lnTo>
                  <a:lnTo>
                    <a:pt x="1436" y="169839"/>
                  </a:lnTo>
                  <a:lnTo>
                    <a:pt x="0" y="178434"/>
                  </a:lnTo>
                  <a:lnTo>
                    <a:pt x="2082" y="188746"/>
                  </a:lnTo>
                  <a:lnTo>
                    <a:pt x="7759" y="197167"/>
                  </a:lnTo>
                  <a:lnTo>
                    <a:pt x="16180" y="202845"/>
                  </a:lnTo>
                  <a:lnTo>
                    <a:pt x="26492" y="204927"/>
                  </a:lnTo>
                  <a:lnTo>
                    <a:pt x="36811" y="202845"/>
                  </a:lnTo>
                  <a:lnTo>
                    <a:pt x="45235" y="197167"/>
                  </a:lnTo>
                  <a:lnTo>
                    <a:pt x="50914" y="188746"/>
                  </a:lnTo>
                  <a:lnTo>
                    <a:pt x="52997" y="178434"/>
                  </a:lnTo>
                  <a:lnTo>
                    <a:pt x="51561" y="169839"/>
                  </a:lnTo>
                  <a:lnTo>
                    <a:pt x="47575" y="162452"/>
                  </a:lnTo>
                  <a:lnTo>
                    <a:pt x="41526" y="156721"/>
                  </a:lnTo>
                  <a:lnTo>
                    <a:pt x="33896" y="153098"/>
                  </a:lnTo>
                  <a:lnTo>
                    <a:pt x="41526" y="149482"/>
                  </a:lnTo>
                  <a:lnTo>
                    <a:pt x="47575" y="143756"/>
                  </a:lnTo>
                  <a:lnTo>
                    <a:pt x="51561" y="136369"/>
                  </a:lnTo>
                  <a:lnTo>
                    <a:pt x="52997" y="127774"/>
                  </a:lnTo>
                  <a:lnTo>
                    <a:pt x="51561" y="119192"/>
                  </a:lnTo>
                  <a:lnTo>
                    <a:pt x="47575" y="111809"/>
                  </a:lnTo>
                  <a:lnTo>
                    <a:pt x="41526" y="106080"/>
                  </a:lnTo>
                  <a:lnTo>
                    <a:pt x="33896" y="102463"/>
                  </a:lnTo>
                  <a:lnTo>
                    <a:pt x="41526" y="98838"/>
                  </a:lnTo>
                  <a:lnTo>
                    <a:pt x="47575" y="93106"/>
                  </a:lnTo>
                  <a:lnTo>
                    <a:pt x="51561" y="85722"/>
                  </a:lnTo>
                  <a:lnTo>
                    <a:pt x="52997" y="77139"/>
                  </a:lnTo>
                  <a:lnTo>
                    <a:pt x="51561" y="68557"/>
                  </a:lnTo>
                  <a:lnTo>
                    <a:pt x="47575" y="61172"/>
                  </a:lnTo>
                  <a:lnTo>
                    <a:pt x="41526" y="55440"/>
                  </a:lnTo>
                  <a:lnTo>
                    <a:pt x="33896" y="51815"/>
                  </a:lnTo>
                  <a:lnTo>
                    <a:pt x="41526" y="48198"/>
                  </a:lnTo>
                  <a:lnTo>
                    <a:pt x="47575" y="42470"/>
                  </a:lnTo>
                  <a:lnTo>
                    <a:pt x="51561" y="35087"/>
                  </a:lnTo>
                  <a:lnTo>
                    <a:pt x="52997" y="26504"/>
                  </a:lnTo>
                  <a:lnTo>
                    <a:pt x="50914" y="16185"/>
                  </a:lnTo>
                  <a:lnTo>
                    <a:pt x="45235" y="7761"/>
                  </a:lnTo>
                  <a:lnTo>
                    <a:pt x="36811" y="2082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F8B43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object 280"/>
            <p:cNvSpPr/>
            <p:nvPr/>
          </p:nvSpPr>
          <p:spPr>
            <a:xfrm>
              <a:off x="3852506" y="8451640"/>
              <a:ext cx="53340" cy="306705"/>
            </a:xfrm>
            <a:custGeom>
              <a:avLst/>
              <a:gdLst/>
              <a:ahLst/>
              <a:cxnLst/>
              <a:rect l="l" t="t" r="r" b="b"/>
              <a:pathLst>
                <a:path w="53339" h="306704">
                  <a:moveTo>
                    <a:pt x="26504" y="0"/>
                  </a:moveTo>
                  <a:lnTo>
                    <a:pt x="16185" y="2080"/>
                  </a:lnTo>
                  <a:lnTo>
                    <a:pt x="7761" y="7754"/>
                  </a:lnTo>
                  <a:lnTo>
                    <a:pt x="2082" y="16175"/>
                  </a:lnTo>
                  <a:lnTo>
                    <a:pt x="0" y="26492"/>
                  </a:lnTo>
                  <a:lnTo>
                    <a:pt x="1436" y="35079"/>
                  </a:lnTo>
                  <a:lnTo>
                    <a:pt x="5421" y="42464"/>
                  </a:lnTo>
                  <a:lnTo>
                    <a:pt x="11471" y="48193"/>
                  </a:lnTo>
                  <a:lnTo>
                    <a:pt x="19100" y="51815"/>
                  </a:lnTo>
                  <a:lnTo>
                    <a:pt x="11471" y="55433"/>
                  </a:lnTo>
                  <a:lnTo>
                    <a:pt x="5421" y="61161"/>
                  </a:lnTo>
                  <a:lnTo>
                    <a:pt x="1436" y="68544"/>
                  </a:lnTo>
                  <a:lnTo>
                    <a:pt x="0" y="77127"/>
                  </a:lnTo>
                  <a:lnTo>
                    <a:pt x="1436" y="85716"/>
                  </a:lnTo>
                  <a:lnTo>
                    <a:pt x="5421" y="93103"/>
                  </a:lnTo>
                  <a:lnTo>
                    <a:pt x="11471" y="98833"/>
                  </a:lnTo>
                  <a:lnTo>
                    <a:pt x="19100" y="102450"/>
                  </a:lnTo>
                  <a:lnTo>
                    <a:pt x="11471" y="106073"/>
                  </a:lnTo>
                  <a:lnTo>
                    <a:pt x="5421" y="111802"/>
                  </a:lnTo>
                  <a:lnTo>
                    <a:pt x="1436" y="119186"/>
                  </a:lnTo>
                  <a:lnTo>
                    <a:pt x="0" y="127774"/>
                  </a:lnTo>
                  <a:lnTo>
                    <a:pt x="1436" y="136364"/>
                  </a:lnTo>
                  <a:lnTo>
                    <a:pt x="5421" y="143749"/>
                  </a:lnTo>
                  <a:lnTo>
                    <a:pt x="11471" y="149475"/>
                  </a:lnTo>
                  <a:lnTo>
                    <a:pt x="19100" y="153085"/>
                  </a:lnTo>
                  <a:lnTo>
                    <a:pt x="11471" y="156710"/>
                  </a:lnTo>
                  <a:lnTo>
                    <a:pt x="5421" y="162444"/>
                  </a:lnTo>
                  <a:lnTo>
                    <a:pt x="1436" y="169832"/>
                  </a:lnTo>
                  <a:lnTo>
                    <a:pt x="0" y="178422"/>
                  </a:lnTo>
                  <a:lnTo>
                    <a:pt x="1436" y="187004"/>
                  </a:lnTo>
                  <a:lnTo>
                    <a:pt x="5421" y="194389"/>
                  </a:lnTo>
                  <a:lnTo>
                    <a:pt x="11471" y="200121"/>
                  </a:lnTo>
                  <a:lnTo>
                    <a:pt x="19100" y="203746"/>
                  </a:lnTo>
                  <a:lnTo>
                    <a:pt x="11471" y="207363"/>
                  </a:lnTo>
                  <a:lnTo>
                    <a:pt x="5421" y="213091"/>
                  </a:lnTo>
                  <a:lnTo>
                    <a:pt x="1436" y="220474"/>
                  </a:lnTo>
                  <a:lnTo>
                    <a:pt x="0" y="229057"/>
                  </a:lnTo>
                  <a:lnTo>
                    <a:pt x="1436" y="237644"/>
                  </a:lnTo>
                  <a:lnTo>
                    <a:pt x="5421" y="245029"/>
                  </a:lnTo>
                  <a:lnTo>
                    <a:pt x="11471" y="250758"/>
                  </a:lnTo>
                  <a:lnTo>
                    <a:pt x="19100" y="254380"/>
                  </a:lnTo>
                  <a:lnTo>
                    <a:pt x="11471" y="258003"/>
                  </a:lnTo>
                  <a:lnTo>
                    <a:pt x="5421" y="263732"/>
                  </a:lnTo>
                  <a:lnTo>
                    <a:pt x="1436" y="271117"/>
                  </a:lnTo>
                  <a:lnTo>
                    <a:pt x="0" y="279704"/>
                  </a:lnTo>
                  <a:lnTo>
                    <a:pt x="2082" y="290021"/>
                  </a:lnTo>
                  <a:lnTo>
                    <a:pt x="7761" y="298442"/>
                  </a:lnTo>
                  <a:lnTo>
                    <a:pt x="16185" y="304116"/>
                  </a:lnTo>
                  <a:lnTo>
                    <a:pt x="26504" y="306196"/>
                  </a:lnTo>
                  <a:lnTo>
                    <a:pt x="36816" y="304116"/>
                  </a:lnTo>
                  <a:lnTo>
                    <a:pt x="45237" y="298442"/>
                  </a:lnTo>
                  <a:lnTo>
                    <a:pt x="50915" y="290021"/>
                  </a:lnTo>
                  <a:lnTo>
                    <a:pt x="52997" y="279704"/>
                  </a:lnTo>
                  <a:lnTo>
                    <a:pt x="51561" y="271117"/>
                  </a:lnTo>
                  <a:lnTo>
                    <a:pt x="47575" y="263732"/>
                  </a:lnTo>
                  <a:lnTo>
                    <a:pt x="41526" y="258003"/>
                  </a:lnTo>
                  <a:lnTo>
                    <a:pt x="33896" y="254380"/>
                  </a:lnTo>
                  <a:lnTo>
                    <a:pt x="41526" y="250758"/>
                  </a:lnTo>
                  <a:lnTo>
                    <a:pt x="47575" y="245029"/>
                  </a:lnTo>
                  <a:lnTo>
                    <a:pt x="51561" y="237644"/>
                  </a:lnTo>
                  <a:lnTo>
                    <a:pt x="52997" y="229057"/>
                  </a:lnTo>
                  <a:lnTo>
                    <a:pt x="51561" y="220474"/>
                  </a:lnTo>
                  <a:lnTo>
                    <a:pt x="47575" y="213091"/>
                  </a:lnTo>
                  <a:lnTo>
                    <a:pt x="41526" y="207363"/>
                  </a:lnTo>
                  <a:lnTo>
                    <a:pt x="33896" y="203746"/>
                  </a:lnTo>
                  <a:lnTo>
                    <a:pt x="41526" y="200121"/>
                  </a:lnTo>
                  <a:lnTo>
                    <a:pt x="47575" y="194389"/>
                  </a:lnTo>
                  <a:lnTo>
                    <a:pt x="51561" y="187004"/>
                  </a:lnTo>
                  <a:lnTo>
                    <a:pt x="52997" y="178422"/>
                  </a:lnTo>
                  <a:lnTo>
                    <a:pt x="51561" y="169832"/>
                  </a:lnTo>
                  <a:lnTo>
                    <a:pt x="47575" y="162444"/>
                  </a:lnTo>
                  <a:lnTo>
                    <a:pt x="41526" y="156710"/>
                  </a:lnTo>
                  <a:lnTo>
                    <a:pt x="33896" y="153085"/>
                  </a:lnTo>
                  <a:lnTo>
                    <a:pt x="41526" y="149475"/>
                  </a:lnTo>
                  <a:lnTo>
                    <a:pt x="47575" y="143749"/>
                  </a:lnTo>
                  <a:lnTo>
                    <a:pt x="51561" y="136364"/>
                  </a:lnTo>
                  <a:lnTo>
                    <a:pt x="52997" y="127774"/>
                  </a:lnTo>
                  <a:lnTo>
                    <a:pt x="51561" y="119186"/>
                  </a:lnTo>
                  <a:lnTo>
                    <a:pt x="47575" y="111802"/>
                  </a:lnTo>
                  <a:lnTo>
                    <a:pt x="41526" y="106073"/>
                  </a:lnTo>
                  <a:lnTo>
                    <a:pt x="33896" y="102450"/>
                  </a:lnTo>
                  <a:lnTo>
                    <a:pt x="41526" y="98833"/>
                  </a:lnTo>
                  <a:lnTo>
                    <a:pt x="47575" y="93103"/>
                  </a:lnTo>
                  <a:lnTo>
                    <a:pt x="51561" y="85716"/>
                  </a:lnTo>
                  <a:lnTo>
                    <a:pt x="52997" y="77127"/>
                  </a:lnTo>
                  <a:lnTo>
                    <a:pt x="51561" y="68544"/>
                  </a:lnTo>
                  <a:lnTo>
                    <a:pt x="47575" y="61161"/>
                  </a:lnTo>
                  <a:lnTo>
                    <a:pt x="41526" y="55433"/>
                  </a:lnTo>
                  <a:lnTo>
                    <a:pt x="33896" y="51815"/>
                  </a:lnTo>
                  <a:lnTo>
                    <a:pt x="41526" y="48193"/>
                  </a:lnTo>
                  <a:lnTo>
                    <a:pt x="47575" y="42464"/>
                  </a:lnTo>
                  <a:lnTo>
                    <a:pt x="51561" y="35079"/>
                  </a:lnTo>
                  <a:lnTo>
                    <a:pt x="52997" y="26492"/>
                  </a:lnTo>
                  <a:lnTo>
                    <a:pt x="50915" y="16175"/>
                  </a:lnTo>
                  <a:lnTo>
                    <a:pt x="45237" y="7754"/>
                  </a:lnTo>
                  <a:lnTo>
                    <a:pt x="36816" y="2080"/>
                  </a:lnTo>
                  <a:lnTo>
                    <a:pt x="26504" y="0"/>
                  </a:lnTo>
                  <a:close/>
                </a:path>
              </a:pathLst>
            </a:custGeom>
            <a:solidFill>
              <a:srgbClr val="91B934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3737090" y="870484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92" y="0"/>
                  </a:moveTo>
                  <a:lnTo>
                    <a:pt x="16180" y="2083"/>
                  </a:lnTo>
                  <a:lnTo>
                    <a:pt x="7759" y="7766"/>
                  </a:lnTo>
                  <a:lnTo>
                    <a:pt x="2082" y="16191"/>
                  </a:lnTo>
                  <a:lnTo>
                    <a:pt x="0" y="26504"/>
                  </a:lnTo>
                  <a:lnTo>
                    <a:pt x="2082" y="36816"/>
                  </a:lnTo>
                  <a:lnTo>
                    <a:pt x="7759" y="45237"/>
                  </a:lnTo>
                  <a:lnTo>
                    <a:pt x="16180" y="50915"/>
                  </a:lnTo>
                  <a:lnTo>
                    <a:pt x="26492" y="52997"/>
                  </a:lnTo>
                  <a:lnTo>
                    <a:pt x="36811" y="50915"/>
                  </a:lnTo>
                  <a:lnTo>
                    <a:pt x="45235" y="45237"/>
                  </a:lnTo>
                  <a:lnTo>
                    <a:pt x="50914" y="36816"/>
                  </a:lnTo>
                  <a:lnTo>
                    <a:pt x="52997" y="26504"/>
                  </a:lnTo>
                  <a:lnTo>
                    <a:pt x="50914" y="16191"/>
                  </a:lnTo>
                  <a:lnTo>
                    <a:pt x="45235" y="7766"/>
                  </a:lnTo>
                  <a:lnTo>
                    <a:pt x="36811" y="2083"/>
                  </a:lnTo>
                  <a:lnTo>
                    <a:pt x="26492" y="0"/>
                  </a:lnTo>
                  <a:close/>
                </a:path>
              </a:pathLst>
            </a:custGeom>
            <a:solidFill>
              <a:srgbClr val="6E9126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2" name="object 282"/>
          <p:cNvSpPr txBox="1"/>
          <p:nvPr/>
        </p:nvSpPr>
        <p:spPr>
          <a:xfrm>
            <a:off x="4024331" y="1823377"/>
            <a:ext cx="1996888" cy="4736459"/>
          </a:xfrm>
          <a:prstGeom prst="rect">
            <a:avLst/>
          </a:prstGeom>
        </p:spPr>
        <p:txBody>
          <a:bodyPr vert="horz" wrap="square" lIns="0" tIns="38324" rIns="0" bIns="0" rtlCol="0">
            <a:spAutoFit/>
          </a:bodyPr>
          <a:lstStyle/>
          <a:p>
            <a:pPr defTabSz="580918">
              <a:spcBef>
                <a:spcPts val="302"/>
              </a:spcBef>
            </a:pPr>
            <a:r>
              <a:rPr sz="762" b="1" kern="0" spc="6" dirty="0">
                <a:solidFill>
                  <a:srgbClr val="4C4C4C"/>
                </a:solidFill>
                <a:latin typeface="Calibri"/>
                <a:cs typeface="Calibri"/>
              </a:rPr>
              <a:t>GENERAL</a:t>
            </a:r>
            <a:r>
              <a:rPr sz="762" b="1" kern="0" spc="44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32" dirty="0">
                <a:solidFill>
                  <a:srgbClr val="4C4C4C"/>
                </a:solidFill>
                <a:latin typeface="Calibri"/>
                <a:cs typeface="Calibri"/>
              </a:rPr>
              <a:t>PURPOSE</a:t>
            </a:r>
            <a:r>
              <a:rPr sz="762" b="1" kern="0" spc="44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200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most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aesthetics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2909" defTabSz="580918">
              <a:spcBef>
                <a:spcPts val="89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scale_*_continuous()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cont’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ones.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scale_*_discrete()</a:t>
            </a:r>
            <a:r>
              <a:rPr sz="635" b="1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discrete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ones.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scale_*_binned()</a:t>
            </a:r>
            <a:r>
              <a:rPr sz="635" b="1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continuous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discrete</a:t>
            </a:r>
            <a:r>
              <a:rPr sz="63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bins.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scale_*_identity()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ones.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93639" defTabSz="580918">
              <a:lnSpc>
                <a:spcPct val="75800"/>
              </a:lnSpc>
              <a:spcBef>
                <a:spcPts val="21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scale_*_manual(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discrete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manually</a:t>
            </a:r>
            <a:r>
              <a:rPr sz="635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chosen</a:t>
            </a:r>
            <a:r>
              <a:rPr sz="635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spc="7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ones.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70"/>
              </a:lnSpc>
              <a:spcBef>
                <a:spcPts val="6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scale_*_date(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date_labels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"%m/%d"),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lnSpc>
                <a:spcPts val="670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date_breaks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"2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weeks"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Treat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dates.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23849" defTabSz="580918">
              <a:lnSpc>
                <a:spcPct val="75800"/>
              </a:lnSpc>
              <a:spcBef>
                <a:spcPts val="191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scale_*_datetime()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14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Treat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times.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Same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scale_*_date().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?strptime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formats.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575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X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35" dirty="0">
                <a:solidFill>
                  <a:srgbClr val="4C4C4C"/>
                </a:solidFill>
                <a:latin typeface="Calibri"/>
                <a:cs typeface="Calibri"/>
              </a:rPr>
              <a:t>&amp;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Y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LOCATION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200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aesthetics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(x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shown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here)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172258" defTabSz="580918">
              <a:lnSpc>
                <a:spcPts val="661"/>
              </a:lnSpc>
              <a:spcBef>
                <a:spcPts val="197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scale_x_log10()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log10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scale.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scale_x_reverse()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Reverse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direction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axis.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scale_x_sqrt()</a:t>
            </a: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square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root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651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COLOR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AND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51" dirty="0">
                <a:solidFill>
                  <a:srgbClr val="4C4C4C"/>
                </a:solidFill>
                <a:latin typeface="Calibri"/>
                <a:cs typeface="Calibri"/>
              </a:rPr>
              <a:t>FILL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41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(DISCRETE)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marR="350971" defTabSz="580918">
              <a:lnSpc>
                <a:spcPts val="661"/>
              </a:lnSpc>
              <a:spcBef>
                <a:spcPts val="499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scale_fill_brewer(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palette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"Blues"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palette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choices: RColorBrewer::display.brewer.all()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marR="691858" defTabSz="580918">
              <a:lnSpc>
                <a:spcPts val="661"/>
              </a:lnSpc>
              <a:spcBef>
                <a:spcPts val="191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scale_fill_grey(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start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0.2,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end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0.8,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na.value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"red"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283"/>
              </a:spcBef>
            </a:pP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/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COLOR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AND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51" dirty="0">
                <a:solidFill>
                  <a:srgbClr val="4C4C4C"/>
                </a:solidFill>
                <a:latin typeface="Calibri"/>
                <a:cs typeface="Calibri"/>
              </a:rPr>
              <a:t>FILL</a:t>
            </a:r>
            <a:r>
              <a:rPr sz="762" b="1" kern="0" spc="-3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41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(CONTINUOUS)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spcBef>
                <a:spcPts val="263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1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geom_dotplot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(aes(fill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x))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spcBef>
                <a:spcPts val="47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scale_fill_distiller(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palette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“Blues”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spcBef>
                <a:spcPts val="470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b="1" kern="0" spc="10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0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scale_fill_gradient(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low="red",</a:t>
            </a:r>
            <a:r>
              <a:rPr sz="635" kern="0" spc="10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high=“yellow"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marR="3227" defTabSz="580918">
              <a:lnSpc>
                <a:spcPts val="661"/>
              </a:lnSpc>
              <a:spcBef>
                <a:spcPts val="575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scale_fill_gradient2(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low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"red",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high</a:t>
            </a:r>
            <a:r>
              <a:rPr sz="635" kern="0" spc="4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“blue”,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"white",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midpoint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25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marR="73018" defTabSz="580918">
              <a:lnSpc>
                <a:spcPts val="661"/>
              </a:lnSpc>
              <a:spcBef>
                <a:spcPts val="572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o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scale_fill_gradientn(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colors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topo.colors(6)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Also: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rainbow(),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heat.colors(),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terrain.colors(),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cm.colors(),</a:t>
            </a:r>
            <a:r>
              <a:rPr sz="635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RColorBrewer::brewer.pal()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661"/>
              </a:spcBef>
            </a:pPr>
            <a:r>
              <a:rPr sz="762" b="1" kern="0" dirty="0">
                <a:solidFill>
                  <a:srgbClr val="4C4C4C"/>
                </a:solidFill>
                <a:latin typeface="Calibri"/>
                <a:cs typeface="Calibri"/>
              </a:rPr>
              <a:t>SHAPE</a:t>
            </a:r>
            <a:r>
              <a:rPr sz="762" b="1" kern="0" spc="22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-6" dirty="0">
                <a:solidFill>
                  <a:srgbClr val="4C4C4C"/>
                </a:solidFill>
                <a:latin typeface="Calibri"/>
                <a:cs typeface="Calibri"/>
              </a:rPr>
              <a:t>AND</a:t>
            </a:r>
            <a:r>
              <a:rPr sz="762" b="1" kern="0" spc="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41" dirty="0">
                <a:solidFill>
                  <a:srgbClr val="4C4C4C"/>
                </a:solidFill>
                <a:latin typeface="Calibri"/>
                <a:cs typeface="Calibri"/>
              </a:rPr>
              <a:t>SIZE</a:t>
            </a:r>
            <a:r>
              <a:rPr sz="762" b="1" kern="0" spc="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762" b="1" kern="0" spc="35" dirty="0">
                <a:solidFill>
                  <a:srgbClr val="4C4C4C"/>
                </a:solidFill>
                <a:latin typeface="Calibri"/>
                <a:cs typeface="Calibri"/>
              </a:rPr>
              <a:t>SCALES</a:t>
            </a:r>
            <a:endParaRPr sz="76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72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rgbClr val="4C4C4C"/>
                </a:solidFill>
                <a:latin typeface="Courier New"/>
                <a:cs typeface="Courier New"/>
              </a:rPr>
              <a:t>&lt;-</a:t>
            </a:r>
            <a:r>
              <a:rPr sz="572" b="1" kern="0" spc="-216" dirty="0">
                <a:solidFill>
                  <a:srgbClr val="4C4C4C"/>
                </a:solidFill>
                <a:latin typeface="Courier New"/>
                <a:cs typeface="Courier New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(aes(shape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fl,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size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cyl))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lnSpc>
                <a:spcPts val="712"/>
              </a:lnSpc>
              <a:spcBef>
                <a:spcPts val="191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scale_shape()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scale_size()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lnSpc>
                <a:spcPts val="712"/>
              </a:lnSpc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scale_shape_manual(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c(3:7)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0918">
              <a:spcBef>
                <a:spcPts val="445"/>
              </a:spcBef>
            </a:pP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lnSpc>
                <a:spcPts val="712"/>
              </a:lnSpc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scale_radius(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range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c(1,6)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0459" defTabSz="580918">
              <a:lnSpc>
                <a:spcPts val="712"/>
              </a:lnSpc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scale_size_area(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max_size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6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283" name="object 283"/>
          <p:cNvGrpSpPr/>
          <p:nvPr/>
        </p:nvGrpSpPr>
        <p:grpSpPr>
          <a:xfrm>
            <a:off x="4023215" y="1847314"/>
            <a:ext cx="1947672" cy="4599701"/>
            <a:chOff x="3722283" y="2907809"/>
            <a:chExt cx="3065780" cy="7240270"/>
          </a:xfrm>
        </p:grpSpPr>
        <p:pic>
          <p:nvPicPr>
            <p:cNvPr id="284" name="object 2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4095" y="9630236"/>
              <a:ext cx="2593930" cy="203598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3726591" y="9786200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object 286"/>
            <p:cNvSpPr/>
            <p:nvPr/>
          </p:nvSpPr>
          <p:spPr>
            <a:xfrm>
              <a:off x="3726996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3771927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object 288"/>
            <p:cNvSpPr/>
            <p:nvPr/>
          </p:nvSpPr>
          <p:spPr>
            <a:xfrm>
              <a:off x="3816858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9" name="object 289"/>
            <p:cNvSpPr/>
            <p:nvPr/>
          </p:nvSpPr>
          <p:spPr>
            <a:xfrm>
              <a:off x="3861789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0" name="object 290"/>
            <p:cNvSpPr/>
            <p:nvPr/>
          </p:nvSpPr>
          <p:spPr>
            <a:xfrm>
              <a:off x="3906719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object 291"/>
            <p:cNvSpPr/>
            <p:nvPr/>
          </p:nvSpPr>
          <p:spPr>
            <a:xfrm>
              <a:off x="3951650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2" name="object 292"/>
            <p:cNvSpPr/>
            <p:nvPr/>
          </p:nvSpPr>
          <p:spPr>
            <a:xfrm>
              <a:off x="3996582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3" name="object 293"/>
            <p:cNvSpPr/>
            <p:nvPr/>
          </p:nvSpPr>
          <p:spPr>
            <a:xfrm>
              <a:off x="4041515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4" name="object 294"/>
            <p:cNvSpPr/>
            <p:nvPr/>
          </p:nvSpPr>
          <p:spPr>
            <a:xfrm>
              <a:off x="4086445" y="9783252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5" name="object 295"/>
            <p:cNvSpPr/>
            <p:nvPr/>
          </p:nvSpPr>
          <p:spPr>
            <a:xfrm>
              <a:off x="3724388" y="1014531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object 296"/>
            <p:cNvSpPr/>
            <p:nvPr/>
          </p:nvSpPr>
          <p:spPr>
            <a:xfrm>
              <a:off x="3724388" y="1010036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7" name="object 297"/>
            <p:cNvSpPr/>
            <p:nvPr/>
          </p:nvSpPr>
          <p:spPr>
            <a:xfrm>
              <a:off x="3724388" y="1005541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object 298"/>
            <p:cNvSpPr/>
            <p:nvPr/>
          </p:nvSpPr>
          <p:spPr>
            <a:xfrm>
              <a:off x="3724388" y="1001046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object 299"/>
            <p:cNvSpPr/>
            <p:nvPr/>
          </p:nvSpPr>
          <p:spPr>
            <a:xfrm>
              <a:off x="3724388" y="996550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0" name="object 300"/>
            <p:cNvSpPr/>
            <p:nvPr/>
          </p:nvSpPr>
          <p:spPr>
            <a:xfrm>
              <a:off x="3724388" y="992055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1" name="object 301"/>
            <p:cNvSpPr/>
            <p:nvPr/>
          </p:nvSpPr>
          <p:spPr>
            <a:xfrm>
              <a:off x="3724388" y="987560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2" name="object 302"/>
            <p:cNvSpPr/>
            <p:nvPr/>
          </p:nvSpPr>
          <p:spPr>
            <a:xfrm>
              <a:off x="3724388" y="983066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3" name="object 303"/>
            <p:cNvSpPr/>
            <p:nvPr/>
          </p:nvSpPr>
          <p:spPr>
            <a:xfrm>
              <a:off x="3724388" y="978571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4" name="object 304"/>
            <p:cNvSpPr/>
            <p:nvPr/>
          </p:nvSpPr>
          <p:spPr>
            <a:xfrm>
              <a:off x="3726591" y="9332121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40">
                  <a:moveTo>
                    <a:pt x="357744" y="0"/>
                  </a:moveTo>
                  <a:lnTo>
                    <a:pt x="0" y="0"/>
                  </a:lnTo>
                  <a:lnTo>
                    <a:pt x="0" y="357744"/>
                  </a:lnTo>
                  <a:lnTo>
                    <a:pt x="357744" y="357744"/>
                  </a:lnTo>
                  <a:lnTo>
                    <a:pt x="35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5" name="object 305"/>
            <p:cNvSpPr/>
            <p:nvPr/>
          </p:nvSpPr>
          <p:spPr>
            <a:xfrm>
              <a:off x="3726996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6" name="object 306"/>
            <p:cNvSpPr/>
            <p:nvPr/>
          </p:nvSpPr>
          <p:spPr>
            <a:xfrm>
              <a:off x="3771927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7" name="object 307"/>
            <p:cNvSpPr/>
            <p:nvPr/>
          </p:nvSpPr>
          <p:spPr>
            <a:xfrm>
              <a:off x="3816858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8" name="object 308"/>
            <p:cNvSpPr/>
            <p:nvPr/>
          </p:nvSpPr>
          <p:spPr>
            <a:xfrm>
              <a:off x="3861789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9" name="object 309"/>
            <p:cNvSpPr/>
            <p:nvPr/>
          </p:nvSpPr>
          <p:spPr>
            <a:xfrm>
              <a:off x="3906719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0" name="object 310"/>
            <p:cNvSpPr/>
            <p:nvPr/>
          </p:nvSpPr>
          <p:spPr>
            <a:xfrm>
              <a:off x="3951650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1" name="object 311"/>
            <p:cNvSpPr/>
            <p:nvPr/>
          </p:nvSpPr>
          <p:spPr>
            <a:xfrm>
              <a:off x="3996582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object 312"/>
            <p:cNvSpPr/>
            <p:nvPr/>
          </p:nvSpPr>
          <p:spPr>
            <a:xfrm>
              <a:off x="4041515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object 313"/>
            <p:cNvSpPr/>
            <p:nvPr/>
          </p:nvSpPr>
          <p:spPr>
            <a:xfrm>
              <a:off x="4086445" y="9329173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90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object 314"/>
            <p:cNvSpPr/>
            <p:nvPr/>
          </p:nvSpPr>
          <p:spPr>
            <a:xfrm>
              <a:off x="3724388" y="969123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object 315"/>
            <p:cNvSpPr/>
            <p:nvPr/>
          </p:nvSpPr>
          <p:spPr>
            <a:xfrm>
              <a:off x="3724388" y="964628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object 316"/>
            <p:cNvSpPr/>
            <p:nvPr/>
          </p:nvSpPr>
          <p:spPr>
            <a:xfrm>
              <a:off x="3724388" y="960133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object 317"/>
            <p:cNvSpPr/>
            <p:nvPr/>
          </p:nvSpPr>
          <p:spPr>
            <a:xfrm>
              <a:off x="3724388" y="9556386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object 318"/>
            <p:cNvSpPr/>
            <p:nvPr/>
          </p:nvSpPr>
          <p:spPr>
            <a:xfrm>
              <a:off x="3724388" y="951142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9" name="object 319"/>
            <p:cNvSpPr/>
            <p:nvPr/>
          </p:nvSpPr>
          <p:spPr>
            <a:xfrm>
              <a:off x="3724388" y="946648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0" name="object 320"/>
            <p:cNvSpPr/>
            <p:nvPr/>
          </p:nvSpPr>
          <p:spPr>
            <a:xfrm>
              <a:off x="3724388" y="9421531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1" name="object 321"/>
            <p:cNvSpPr/>
            <p:nvPr/>
          </p:nvSpPr>
          <p:spPr>
            <a:xfrm>
              <a:off x="3724388" y="937658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2" name="object 322"/>
            <p:cNvSpPr/>
            <p:nvPr/>
          </p:nvSpPr>
          <p:spPr>
            <a:xfrm>
              <a:off x="3724388" y="933163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3" name="object 323"/>
            <p:cNvSpPr/>
            <p:nvPr/>
          </p:nvSpPr>
          <p:spPr>
            <a:xfrm>
              <a:off x="3741502" y="9591310"/>
              <a:ext cx="105410" cy="0"/>
            </a:xfrm>
            <a:custGeom>
              <a:avLst/>
              <a:gdLst/>
              <a:ahLst/>
              <a:cxnLst/>
              <a:rect l="l" t="t" r="r" b="b"/>
              <a:pathLst>
                <a:path w="105410">
                  <a:moveTo>
                    <a:pt x="0" y="0"/>
                  </a:moveTo>
                  <a:lnTo>
                    <a:pt x="104902" y="0"/>
                  </a:lnTo>
                </a:path>
              </a:pathLst>
            </a:custGeom>
            <a:ln w="9525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4" name="object 324"/>
            <p:cNvSpPr/>
            <p:nvPr/>
          </p:nvSpPr>
          <p:spPr>
            <a:xfrm>
              <a:off x="3793917" y="9539611"/>
              <a:ext cx="0" cy="103505"/>
            </a:xfrm>
            <a:custGeom>
              <a:avLst/>
              <a:gdLst/>
              <a:ahLst/>
              <a:cxnLst/>
              <a:rect l="l" t="t" r="r" b="b"/>
              <a:pathLst>
                <a:path h="103504">
                  <a:moveTo>
                    <a:pt x="0" y="10347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5" name="object 325"/>
            <p:cNvSpPr/>
            <p:nvPr/>
          </p:nvSpPr>
          <p:spPr>
            <a:xfrm>
              <a:off x="3867194" y="9596006"/>
              <a:ext cx="74295" cy="73660"/>
            </a:xfrm>
            <a:custGeom>
              <a:avLst/>
              <a:gdLst/>
              <a:ahLst/>
              <a:cxnLst/>
              <a:rect l="l" t="t" r="r" b="b"/>
              <a:pathLst>
                <a:path w="74295" h="73659">
                  <a:moveTo>
                    <a:pt x="0" y="73215"/>
                  </a:moveTo>
                  <a:lnTo>
                    <a:pt x="74155" y="0"/>
                  </a:lnTo>
                </a:path>
              </a:pathLst>
            </a:custGeom>
            <a:ln w="9524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object 326"/>
            <p:cNvSpPr/>
            <p:nvPr/>
          </p:nvSpPr>
          <p:spPr>
            <a:xfrm>
              <a:off x="3867194" y="9596012"/>
              <a:ext cx="74295" cy="73660"/>
            </a:xfrm>
            <a:custGeom>
              <a:avLst/>
              <a:gdLst/>
              <a:ahLst/>
              <a:cxnLst/>
              <a:rect l="l" t="t" r="r" b="b"/>
              <a:pathLst>
                <a:path w="74295" h="73659">
                  <a:moveTo>
                    <a:pt x="0" y="0"/>
                  </a:moveTo>
                  <a:lnTo>
                    <a:pt x="74155" y="73215"/>
                  </a:lnTo>
                </a:path>
              </a:pathLst>
            </a:custGeom>
            <a:ln w="9524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7" name="object 327"/>
            <p:cNvSpPr/>
            <p:nvPr/>
          </p:nvSpPr>
          <p:spPr>
            <a:xfrm>
              <a:off x="3946268" y="9409433"/>
              <a:ext cx="105410" cy="103505"/>
            </a:xfrm>
            <a:custGeom>
              <a:avLst/>
              <a:gdLst/>
              <a:ahLst/>
              <a:cxnLst/>
              <a:rect l="l" t="t" r="r" b="b"/>
              <a:pathLst>
                <a:path w="105410" h="103504">
                  <a:moveTo>
                    <a:pt x="0" y="51701"/>
                  </a:moveTo>
                  <a:lnTo>
                    <a:pt x="52489" y="0"/>
                  </a:lnTo>
                  <a:lnTo>
                    <a:pt x="104902" y="51701"/>
                  </a:lnTo>
                  <a:lnTo>
                    <a:pt x="52489" y="103479"/>
                  </a:lnTo>
                  <a:lnTo>
                    <a:pt x="0" y="51701"/>
                  </a:lnTo>
                </a:path>
              </a:pathLst>
            </a:custGeom>
            <a:ln w="9525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8" name="object 328"/>
            <p:cNvSpPr/>
            <p:nvPr/>
          </p:nvSpPr>
          <p:spPr>
            <a:xfrm>
              <a:off x="3754862" y="10087248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13422" y="0"/>
                  </a:moveTo>
                  <a:lnTo>
                    <a:pt x="7338" y="2360"/>
                  </a:lnTo>
                  <a:lnTo>
                    <a:pt x="2647" y="6902"/>
                  </a:lnTo>
                  <a:lnTo>
                    <a:pt x="148" y="12689"/>
                  </a:lnTo>
                  <a:lnTo>
                    <a:pt x="0" y="18988"/>
                  </a:lnTo>
                  <a:lnTo>
                    <a:pt x="2360" y="25067"/>
                  </a:lnTo>
                  <a:lnTo>
                    <a:pt x="6902" y="29765"/>
                  </a:lnTo>
                  <a:lnTo>
                    <a:pt x="12689" y="32266"/>
                  </a:lnTo>
                  <a:lnTo>
                    <a:pt x="18988" y="32413"/>
                  </a:lnTo>
                  <a:lnTo>
                    <a:pt x="25067" y="30046"/>
                  </a:lnTo>
                  <a:lnTo>
                    <a:pt x="29760" y="25504"/>
                  </a:lnTo>
                  <a:lnTo>
                    <a:pt x="32262" y="19720"/>
                  </a:lnTo>
                  <a:lnTo>
                    <a:pt x="32411" y="13422"/>
                  </a:lnTo>
                  <a:lnTo>
                    <a:pt x="30046" y="7338"/>
                  </a:lnTo>
                  <a:lnTo>
                    <a:pt x="25504" y="2647"/>
                  </a:lnTo>
                  <a:lnTo>
                    <a:pt x="19720" y="148"/>
                  </a:lnTo>
                  <a:lnTo>
                    <a:pt x="1342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29" name="object 3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3911" y="9874336"/>
              <a:ext cx="195991" cy="186563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3722283" y="2914159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1" name="object 331"/>
            <p:cNvSpPr/>
            <p:nvPr/>
          </p:nvSpPr>
          <p:spPr>
            <a:xfrm>
              <a:off x="3722283" y="4813031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2" name="object 332"/>
            <p:cNvSpPr/>
            <p:nvPr/>
          </p:nvSpPr>
          <p:spPr>
            <a:xfrm>
              <a:off x="3722283" y="5765800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3" name="object 333"/>
            <p:cNvSpPr/>
            <p:nvPr/>
          </p:nvSpPr>
          <p:spPr>
            <a:xfrm>
              <a:off x="3722283" y="6957518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4" name="object 334"/>
            <p:cNvSpPr/>
            <p:nvPr/>
          </p:nvSpPr>
          <p:spPr>
            <a:xfrm>
              <a:off x="3722283" y="8858499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35" name="object 335"/>
          <p:cNvSpPr txBox="1"/>
          <p:nvPr/>
        </p:nvSpPr>
        <p:spPr>
          <a:xfrm>
            <a:off x="4024553" y="440801"/>
            <a:ext cx="1916609" cy="63235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spc="38" dirty="0">
                <a:solidFill>
                  <a:srgbClr val="3DA642"/>
                </a:solidFill>
                <a:latin typeface="Calibri"/>
                <a:cs typeface="Calibri"/>
              </a:rPr>
              <a:t>Scales</a:t>
            </a:r>
            <a:r>
              <a:rPr sz="1588" kern="0" spc="270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Override</a:t>
            </a:r>
            <a:r>
              <a:rPr sz="953" kern="0" spc="-4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defaults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953" kern="0" spc="-4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b="1" kern="0" spc="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scales</a:t>
            </a:r>
            <a:r>
              <a:rPr sz="953" b="1" kern="0" spc="-4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-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package.</a:t>
            </a:r>
            <a:endParaRPr sz="953" kern="0" baseline="2777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261413" indent="-17750" algn="ctr" defTabSz="580918">
              <a:lnSpc>
                <a:spcPts val="661"/>
              </a:lnSpc>
              <a:spcBef>
                <a:spcPts val="57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Scales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map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visual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values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an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aesthetic.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change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mapping,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add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new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scale.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294896" algn="ctr" defTabSz="580918">
              <a:spcBef>
                <a:spcPts val="17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b="1" kern="0" spc="-15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d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(aes(fill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4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fl))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36" name="object 336"/>
          <p:cNvSpPr txBox="1"/>
          <p:nvPr/>
        </p:nvSpPr>
        <p:spPr>
          <a:xfrm>
            <a:off x="6214499" y="743023"/>
            <a:ext cx="672487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1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6504955" y="851137"/>
            <a:ext cx="1550715" cy="201126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coord_cartesian(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xlim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c(0,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5)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xlim,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ylim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default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cartesian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6504955" y="1156116"/>
            <a:ext cx="1488589" cy="905828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coord_fixed(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ratio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1/2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ratio,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xlim,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ylim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Cartesian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with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fixed aspect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ratio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between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units.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403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coord_flip()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73469" defTabSz="580918">
              <a:lnSpc>
                <a:spcPts val="661"/>
              </a:lnSpc>
              <a:spcBef>
                <a:spcPts val="54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Flip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cartesian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coordinates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switching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aesthetic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mappings.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100854" defTabSz="580918">
              <a:lnSpc>
                <a:spcPts val="661"/>
              </a:lnSpc>
              <a:spcBef>
                <a:spcPts val="762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coord_polar(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theta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"x",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direction=1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theta,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start,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direction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Polar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coordinates.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6504955" y="2113008"/>
            <a:ext cx="1637852" cy="560199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86734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coord_trans(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“sqrt"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y,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xlim,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ylim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Transformed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cartesian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coordinates.</a:t>
            </a:r>
            <a:r>
              <a:rPr sz="635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xtrans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ytrans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name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window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661"/>
              </a:spcBef>
            </a:pP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π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 coord_sf()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-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xlim,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ylim, crs.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Ensures all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layers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common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Coordinate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Reference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System.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40" name="object 340"/>
          <p:cNvGrpSpPr/>
          <p:nvPr/>
        </p:nvGrpSpPr>
        <p:grpSpPr>
          <a:xfrm>
            <a:off x="6233884" y="884613"/>
            <a:ext cx="231962" cy="231962"/>
            <a:chOff x="7202039" y="1392446"/>
            <a:chExt cx="365125" cy="365125"/>
          </a:xfrm>
        </p:grpSpPr>
        <p:sp>
          <p:nvSpPr>
            <p:cNvPr id="341" name="object 341"/>
            <p:cNvSpPr/>
            <p:nvPr/>
          </p:nvSpPr>
          <p:spPr>
            <a:xfrm>
              <a:off x="7204646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2" name="object 342"/>
            <p:cNvSpPr/>
            <p:nvPr/>
          </p:nvSpPr>
          <p:spPr>
            <a:xfrm>
              <a:off x="7249579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3" name="object 343"/>
            <p:cNvSpPr/>
            <p:nvPr/>
          </p:nvSpPr>
          <p:spPr>
            <a:xfrm>
              <a:off x="7294509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object 344"/>
            <p:cNvSpPr/>
            <p:nvPr/>
          </p:nvSpPr>
          <p:spPr>
            <a:xfrm>
              <a:off x="7336885" y="175456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5" name="object 345"/>
            <p:cNvSpPr/>
            <p:nvPr/>
          </p:nvSpPr>
          <p:spPr>
            <a:xfrm>
              <a:off x="7339440" y="1392541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418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6" name="object 346"/>
            <p:cNvSpPr/>
            <p:nvPr/>
          </p:nvSpPr>
          <p:spPr>
            <a:xfrm>
              <a:off x="7384370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7" name="object 347"/>
            <p:cNvSpPr/>
            <p:nvPr/>
          </p:nvSpPr>
          <p:spPr>
            <a:xfrm>
              <a:off x="7426745" y="175456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8" name="object 348"/>
            <p:cNvSpPr/>
            <p:nvPr/>
          </p:nvSpPr>
          <p:spPr>
            <a:xfrm>
              <a:off x="7429300" y="1392541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5">
                  <a:moveTo>
                    <a:pt x="0" y="0"/>
                  </a:moveTo>
                  <a:lnTo>
                    <a:pt x="0" y="214966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9" name="object 349"/>
            <p:cNvSpPr/>
            <p:nvPr/>
          </p:nvSpPr>
          <p:spPr>
            <a:xfrm>
              <a:off x="7474233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object 350"/>
            <p:cNvSpPr/>
            <p:nvPr/>
          </p:nvSpPr>
          <p:spPr>
            <a:xfrm>
              <a:off x="7516611" y="175456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11" y="0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1" name="object 351"/>
            <p:cNvSpPr/>
            <p:nvPr/>
          </p:nvSpPr>
          <p:spPr>
            <a:xfrm>
              <a:off x="7519167" y="1392541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0" y="0"/>
                  </a:moveTo>
                  <a:lnTo>
                    <a:pt x="0" y="101087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2" name="object 352"/>
            <p:cNvSpPr/>
            <p:nvPr/>
          </p:nvSpPr>
          <p:spPr>
            <a:xfrm>
              <a:off x="7564097" y="1392541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3" name="object 353"/>
            <p:cNvSpPr/>
            <p:nvPr/>
          </p:nvSpPr>
          <p:spPr>
            <a:xfrm>
              <a:off x="7202039" y="175460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4" name="object 354"/>
            <p:cNvSpPr/>
            <p:nvPr/>
          </p:nvSpPr>
          <p:spPr>
            <a:xfrm>
              <a:off x="7202039" y="1529848"/>
              <a:ext cx="364490" cy="180340"/>
            </a:xfrm>
            <a:custGeom>
              <a:avLst/>
              <a:gdLst/>
              <a:ahLst/>
              <a:cxnLst/>
              <a:rect l="l" t="t" r="r" b="b"/>
              <a:pathLst>
                <a:path w="364490" h="180339">
                  <a:moveTo>
                    <a:pt x="0" y="179802"/>
                  </a:moveTo>
                  <a:lnTo>
                    <a:pt x="107320" y="179802"/>
                  </a:lnTo>
                </a:path>
                <a:path w="364490" h="180339">
                  <a:moveTo>
                    <a:pt x="167835" y="179802"/>
                  </a:moveTo>
                  <a:lnTo>
                    <a:pt x="196781" y="179802"/>
                  </a:lnTo>
                </a:path>
                <a:path w="364490" h="180339">
                  <a:moveTo>
                    <a:pt x="257296" y="179802"/>
                  </a:moveTo>
                  <a:lnTo>
                    <a:pt x="286241" y="179802"/>
                  </a:lnTo>
                </a:path>
                <a:path w="364490" h="180339">
                  <a:moveTo>
                    <a:pt x="346756" y="179802"/>
                  </a:moveTo>
                  <a:lnTo>
                    <a:pt x="364363" y="179802"/>
                  </a:lnTo>
                </a:path>
                <a:path w="364490" h="180339">
                  <a:moveTo>
                    <a:pt x="0" y="134853"/>
                  </a:moveTo>
                  <a:lnTo>
                    <a:pt x="196781" y="134853"/>
                  </a:lnTo>
                </a:path>
                <a:path w="364490" h="180339">
                  <a:moveTo>
                    <a:pt x="257296" y="134853"/>
                  </a:moveTo>
                  <a:lnTo>
                    <a:pt x="286241" y="134853"/>
                  </a:lnTo>
                </a:path>
                <a:path w="364490" h="180339">
                  <a:moveTo>
                    <a:pt x="346756" y="134853"/>
                  </a:moveTo>
                  <a:lnTo>
                    <a:pt x="364363" y="134853"/>
                  </a:lnTo>
                </a:path>
                <a:path w="364490" h="180339">
                  <a:moveTo>
                    <a:pt x="0" y="89905"/>
                  </a:moveTo>
                  <a:lnTo>
                    <a:pt x="196781" y="89905"/>
                  </a:lnTo>
                </a:path>
                <a:path w="364490" h="180339">
                  <a:moveTo>
                    <a:pt x="257296" y="89905"/>
                  </a:moveTo>
                  <a:lnTo>
                    <a:pt x="286241" y="89905"/>
                  </a:lnTo>
                </a:path>
                <a:path w="364490" h="180339">
                  <a:moveTo>
                    <a:pt x="346756" y="89905"/>
                  </a:moveTo>
                  <a:lnTo>
                    <a:pt x="364363" y="89905"/>
                  </a:lnTo>
                </a:path>
                <a:path w="364490" h="180339">
                  <a:moveTo>
                    <a:pt x="0" y="44947"/>
                  </a:moveTo>
                  <a:lnTo>
                    <a:pt x="286241" y="44947"/>
                  </a:lnTo>
                </a:path>
                <a:path w="364490" h="180339">
                  <a:moveTo>
                    <a:pt x="346756" y="44947"/>
                  </a:moveTo>
                  <a:lnTo>
                    <a:pt x="364363" y="44947"/>
                  </a:lnTo>
                </a:path>
                <a:path w="364490" h="180339">
                  <a:moveTo>
                    <a:pt x="0" y="0"/>
                  </a:moveTo>
                  <a:lnTo>
                    <a:pt x="286241" y="0"/>
                  </a:lnTo>
                </a:path>
                <a:path w="364490" h="180339">
                  <a:moveTo>
                    <a:pt x="346756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5" name="object 355"/>
            <p:cNvSpPr/>
            <p:nvPr/>
          </p:nvSpPr>
          <p:spPr>
            <a:xfrm>
              <a:off x="7202039" y="148489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6" name="object 356"/>
            <p:cNvSpPr/>
            <p:nvPr/>
          </p:nvSpPr>
          <p:spPr>
            <a:xfrm>
              <a:off x="7202039" y="1439950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7" name="object 357"/>
            <p:cNvSpPr/>
            <p:nvPr/>
          </p:nvSpPr>
          <p:spPr>
            <a:xfrm>
              <a:off x="7202039" y="139500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363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8" name="object 358"/>
            <p:cNvSpPr/>
            <p:nvPr/>
          </p:nvSpPr>
          <p:spPr>
            <a:xfrm>
              <a:off x="7219899" y="1493633"/>
              <a:ext cx="328930" cy="259079"/>
            </a:xfrm>
            <a:custGeom>
              <a:avLst/>
              <a:gdLst/>
              <a:ahLst/>
              <a:cxnLst/>
              <a:rect l="l" t="t" r="r" b="b"/>
              <a:pathLst>
                <a:path w="328929" h="259080">
                  <a:moveTo>
                    <a:pt x="60502" y="213220"/>
                  </a:moveTo>
                  <a:lnTo>
                    <a:pt x="0" y="213220"/>
                  </a:lnTo>
                  <a:lnTo>
                    <a:pt x="0" y="258610"/>
                  </a:lnTo>
                  <a:lnTo>
                    <a:pt x="60502" y="258610"/>
                  </a:lnTo>
                  <a:lnTo>
                    <a:pt x="60502" y="213220"/>
                  </a:lnTo>
                  <a:close/>
                </a:path>
                <a:path w="328929" h="259080">
                  <a:moveTo>
                    <a:pt x="149974" y="180327"/>
                  </a:moveTo>
                  <a:lnTo>
                    <a:pt x="89458" y="180327"/>
                  </a:lnTo>
                  <a:lnTo>
                    <a:pt x="89458" y="258610"/>
                  </a:lnTo>
                  <a:lnTo>
                    <a:pt x="149974" y="258610"/>
                  </a:lnTo>
                  <a:lnTo>
                    <a:pt x="149974" y="180327"/>
                  </a:lnTo>
                  <a:close/>
                </a:path>
                <a:path w="328929" h="259080">
                  <a:moveTo>
                    <a:pt x="239433" y="113880"/>
                  </a:moveTo>
                  <a:lnTo>
                    <a:pt x="178917" y="113880"/>
                  </a:lnTo>
                  <a:lnTo>
                    <a:pt x="178917" y="258610"/>
                  </a:lnTo>
                  <a:lnTo>
                    <a:pt x="239433" y="258610"/>
                  </a:lnTo>
                  <a:lnTo>
                    <a:pt x="239433" y="113880"/>
                  </a:lnTo>
                  <a:close/>
                </a:path>
                <a:path w="328929" h="259080">
                  <a:moveTo>
                    <a:pt x="328891" y="0"/>
                  </a:moveTo>
                  <a:lnTo>
                    <a:pt x="268376" y="0"/>
                  </a:lnTo>
                  <a:lnTo>
                    <a:pt x="268376" y="258610"/>
                  </a:lnTo>
                  <a:lnTo>
                    <a:pt x="328891" y="258610"/>
                  </a:lnTo>
                  <a:lnTo>
                    <a:pt x="328891" y="0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59" name="object 359"/>
          <p:cNvGrpSpPr/>
          <p:nvPr/>
        </p:nvGrpSpPr>
        <p:grpSpPr>
          <a:xfrm>
            <a:off x="6233853" y="1507075"/>
            <a:ext cx="231962" cy="231962"/>
            <a:chOff x="7201991" y="2372247"/>
            <a:chExt cx="365125" cy="365125"/>
          </a:xfrm>
        </p:grpSpPr>
        <p:sp>
          <p:nvSpPr>
            <p:cNvPr id="360" name="object 360"/>
            <p:cNvSpPr/>
            <p:nvPr/>
          </p:nvSpPr>
          <p:spPr>
            <a:xfrm>
              <a:off x="7202241" y="237485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1" name="object 361"/>
            <p:cNvSpPr/>
            <p:nvPr/>
          </p:nvSpPr>
          <p:spPr>
            <a:xfrm>
              <a:off x="7202241" y="241978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2" name="object 362"/>
            <p:cNvSpPr/>
            <p:nvPr/>
          </p:nvSpPr>
          <p:spPr>
            <a:xfrm>
              <a:off x="7202241" y="2464717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3" name="object 363"/>
            <p:cNvSpPr/>
            <p:nvPr/>
          </p:nvSpPr>
          <p:spPr>
            <a:xfrm>
              <a:off x="7204577" y="2507092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h="5714">
                  <a:moveTo>
                    <a:pt x="0" y="0"/>
                  </a:moveTo>
                  <a:lnTo>
                    <a:pt x="0" y="5111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object 364"/>
            <p:cNvSpPr/>
            <p:nvPr/>
          </p:nvSpPr>
          <p:spPr>
            <a:xfrm>
              <a:off x="7285186" y="2509648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40">
                  <a:moveTo>
                    <a:pt x="0" y="0"/>
                  </a:moveTo>
                  <a:lnTo>
                    <a:pt x="281418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object 365"/>
            <p:cNvSpPr/>
            <p:nvPr/>
          </p:nvSpPr>
          <p:spPr>
            <a:xfrm>
              <a:off x="7202241" y="255457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6" name="object 366"/>
            <p:cNvSpPr/>
            <p:nvPr/>
          </p:nvSpPr>
          <p:spPr>
            <a:xfrm>
              <a:off x="7204577" y="2596952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h="5714">
                  <a:moveTo>
                    <a:pt x="0" y="0"/>
                  </a:moveTo>
                  <a:lnTo>
                    <a:pt x="0" y="5111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7" name="object 367"/>
            <p:cNvSpPr/>
            <p:nvPr/>
          </p:nvSpPr>
          <p:spPr>
            <a:xfrm>
              <a:off x="7351638" y="2599508"/>
              <a:ext cx="215265" cy="0"/>
            </a:xfrm>
            <a:custGeom>
              <a:avLst/>
              <a:gdLst/>
              <a:ahLst/>
              <a:cxnLst/>
              <a:rect l="l" t="t" r="r" b="b"/>
              <a:pathLst>
                <a:path w="215265">
                  <a:moveTo>
                    <a:pt x="0" y="0"/>
                  </a:moveTo>
                  <a:lnTo>
                    <a:pt x="214966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8" name="object 368"/>
            <p:cNvSpPr/>
            <p:nvPr/>
          </p:nvSpPr>
          <p:spPr>
            <a:xfrm>
              <a:off x="7202241" y="264443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9" name="object 369"/>
            <p:cNvSpPr/>
            <p:nvPr/>
          </p:nvSpPr>
          <p:spPr>
            <a:xfrm>
              <a:off x="7204577" y="2686817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h="5714">
                  <a:moveTo>
                    <a:pt x="0" y="0"/>
                  </a:moveTo>
                  <a:lnTo>
                    <a:pt x="0" y="5111"/>
                  </a:lnTo>
                </a:path>
              </a:pathLst>
            </a:custGeom>
            <a:ln w="467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0" name="object 370"/>
            <p:cNvSpPr/>
            <p:nvPr/>
          </p:nvSpPr>
          <p:spPr>
            <a:xfrm>
              <a:off x="7465517" y="268937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087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1" name="object 371"/>
            <p:cNvSpPr/>
            <p:nvPr/>
          </p:nvSpPr>
          <p:spPr>
            <a:xfrm>
              <a:off x="7202241" y="273430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364363" y="0"/>
                  </a:moveTo>
                  <a:lnTo>
                    <a:pt x="0" y="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2" name="object 372"/>
            <p:cNvSpPr/>
            <p:nvPr/>
          </p:nvSpPr>
          <p:spPr>
            <a:xfrm>
              <a:off x="7204547" y="237224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3" name="object 373"/>
            <p:cNvSpPr/>
            <p:nvPr/>
          </p:nvSpPr>
          <p:spPr>
            <a:xfrm>
              <a:off x="7249494" y="2372247"/>
              <a:ext cx="180340" cy="364490"/>
            </a:xfrm>
            <a:custGeom>
              <a:avLst/>
              <a:gdLst/>
              <a:ahLst/>
              <a:cxnLst/>
              <a:rect l="l" t="t" r="r" b="b"/>
              <a:pathLst>
                <a:path w="180340" h="364489">
                  <a:moveTo>
                    <a:pt x="0" y="346755"/>
                  </a:moveTo>
                  <a:lnTo>
                    <a:pt x="0" y="364363"/>
                  </a:lnTo>
                </a:path>
                <a:path w="180340" h="364489">
                  <a:moveTo>
                    <a:pt x="0" y="257295"/>
                  </a:moveTo>
                  <a:lnTo>
                    <a:pt x="0" y="286240"/>
                  </a:lnTo>
                </a:path>
                <a:path w="180340" h="364489">
                  <a:moveTo>
                    <a:pt x="0" y="167835"/>
                  </a:moveTo>
                  <a:lnTo>
                    <a:pt x="0" y="196780"/>
                  </a:lnTo>
                </a:path>
                <a:path w="180340" h="364489">
                  <a:moveTo>
                    <a:pt x="0" y="0"/>
                  </a:moveTo>
                  <a:lnTo>
                    <a:pt x="0" y="107320"/>
                  </a:lnTo>
                </a:path>
                <a:path w="180340" h="364489">
                  <a:moveTo>
                    <a:pt x="44949" y="346755"/>
                  </a:moveTo>
                  <a:lnTo>
                    <a:pt x="44949" y="364363"/>
                  </a:lnTo>
                </a:path>
                <a:path w="180340" h="364489">
                  <a:moveTo>
                    <a:pt x="44949" y="257295"/>
                  </a:moveTo>
                  <a:lnTo>
                    <a:pt x="44949" y="286240"/>
                  </a:lnTo>
                </a:path>
                <a:path w="180340" h="364489">
                  <a:moveTo>
                    <a:pt x="44949" y="0"/>
                  </a:moveTo>
                  <a:lnTo>
                    <a:pt x="44949" y="196780"/>
                  </a:lnTo>
                </a:path>
                <a:path w="180340" h="364489">
                  <a:moveTo>
                    <a:pt x="89896" y="346755"/>
                  </a:moveTo>
                  <a:lnTo>
                    <a:pt x="89896" y="364363"/>
                  </a:lnTo>
                </a:path>
                <a:path w="180340" h="364489">
                  <a:moveTo>
                    <a:pt x="89896" y="257295"/>
                  </a:moveTo>
                  <a:lnTo>
                    <a:pt x="89896" y="286240"/>
                  </a:lnTo>
                </a:path>
                <a:path w="180340" h="364489">
                  <a:moveTo>
                    <a:pt x="89896" y="0"/>
                  </a:moveTo>
                  <a:lnTo>
                    <a:pt x="89896" y="196780"/>
                  </a:lnTo>
                </a:path>
                <a:path w="180340" h="364489">
                  <a:moveTo>
                    <a:pt x="134854" y="346755"/>
                  </a:moveTo>
                  <a:lnTo>
                    <a:pt x="134854" y="364363"/>
                  </a:lnTo>
                </a:path>
                <a:path w="180340" h="364489">
                  <a:moveTo>
                    <a:pt x="134854" y="0"/>
                  </a:moveTo>
                  <a:lnTo>
                    <a:pt x="134854" y="286240"/>
                  </a:lnTo>
                </a:path>
                <a:path w="180340" h="364489">
                  <a:moveTo>
                    <a:pt x="179804" y="346755"/>
                  </a:moveTo>
                  <a:lnTo>
                    <a:pt x="179804" y="364363"/>
                  </a:lnTo>
                </a:path>
                <a:path w="180340" h="364489">
                  <a:moveTo>
                    <a:pt x="179804" y="0"/>
                  </a:moveTo>
                  <a:lnTo>
                    <a:pt x="179804" y="286240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4" name="object 374"/>
            <p:cNvSpPr/>
            <p:nvPr/>
          </p:nvSpPr>
          <p:spPr>
            <a:xfrm>
              <a:off x="7474248" y="237224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5" name="object 375"/>
            <p:cNvSpPr/>
            <p:nvPr/>
          </p:nvSpPr>
          <p:spPr>
            <a:xfrm>
              <a:off x="7519196" y="237224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6" name="object 376"/>
            <p:cNvSpPr/>
            <p:nvPr/>
          </p:nvSpPr>
          <p:spPr>
            <a:xfrm>
              <a:off x="7564143" y="2372247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363"/>
                  </a:lnTo>
                </a:path>
              </a:pathLst>
            </a:custGeom>
            <a:ln w="511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7" name="object 377"/>
            <p:cNvSpPr/>
            <p:nvPr/>
          </p:nvSpPr>
          <p:spPr>
            <a:xfrm>
              <a:off x="7206907" y="2390114"/>
              <a:ext cx="259079" cy="328930"/>
            </a:xfrm>
            <a:custGeom>
              <a:avLst/>
              <a:gdLst/>
              <a:ahLst/>
              <a:cxnLst/>
              <a:rect l="l" t="t" r="r" b="b"/>
              <a:pathLst>
                <a:path w="259079" h="328930">
                  <a:moveTo>
                    <a:pt x="45389" y="0"/>
                  </a:moveTo>
                  <a:lnTo>
                    <a:pt x="0" y="0"/>
                  </a:lnTo>
                  <a:lnTo>
                    <a:pt x="0" y="60515"/>
                  </a:lnTo>
                  <a:lnTo>
                    <a:pt x="45389" y="60515"/>
                  </a:lnTo>
                  <a:lnTo>
                    <a:pt x="45389" y="0"/>
                  </a:lnTo>
                  <a:close/>
                </a:path>
                <a:path w="259079" h="328930">
                  <a:moveTo>
                    <a:pt x="78270" y="89458"/>
                  </a:moveTo>
                  <a:lnTo>
                    <a:pt x="0" y="89458"/>
                  </a:lnTo>
                  <a:lnTo>
                    <a:pt x="0" y="149974"/>
                  </a:lnTo>
                  <a:lnTo>
                    <a:pt x="78270" y="149974"/>
                  </a:lnTo>
                  <a:lnTo>
                    <a:pt x="78270" y="89458"/>
                  </a:lnTo>
                  <a:close/>
                </a:path>
                <a:path w="259079" h="328930">
                  <a:moveTo>
                    <a:pt x="144729" y="178917"/>
                  </a:moveTo>
                  <a:lnTo>
                    <a:pt x="0" y="178917"/>
                  </a:lnTo>
                  <a:lnTo>
                    <a:pt x="0" y="239433"/>
                  </a:lnTo>
                  <a:lnTo>
                    <a:pt x="144729" y="239433"/>
                  </a:lnTo>
                  <a:lnTo>
                    <a:pt x="144729" y="178917"/>
                  </a:lnTo>
                  <a:close/>
                </a:path>
                <a:path w="259079" h="328930">
                  <a:moveTo>
                    <a:pt x="258610" y="268376"/>
                  </a:moveTo>
                  <a:lnTo>
                    <a:pt x="0" y="268376"/>
                  </a:lnTo>
                  <a:lnTo>
                    <a:pt x="0" y="328891"/>
                  </a:lnTo>
                  <a:lnTo>
                    <a:pt x="258610" y="328891"/>
                  </a:lnTo>
                  <a:lnTo>
                    <a:pt x="258610" y="268376"/>
                  </a:lnTo>
                  <a:close/>
                </a:path>
              </a:pathLst>
            </a:custGeom>
            <a:solidFill>
              <a:srgbClr val="659F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78" name="object 378"/>
          <p:cNvGrpSpPr/>
          <p:nvPr/>
        </p:nvGrpSpPr>
        <p:grpSpPr>
          <a:xfrm>
            <a:off x="6233883" y="1264160"/>
            <a:ext cx="234786" cy="95205"/>
            <a:chOff x="7202039" y="1989882"/>
            <a:chExt cx="369570" cy="149860"/>
          </a:xfrm>
        </p:grpSpPr>
        <p:sp>
          <p:nvSpPr>
            <p:cNvPr id="379" name="object 379"/>
            <p:cNvSpPr/>
            <p:nvPr/>
          </p:nvSpPr>
          <p:spPr>
            <a:xfrm>
              <a:off x="7204681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object 380"/>
            <p:cNvSpPr/>
            <p:nvPr/>
          </p:nvSpPr>
          <p:spPr>
            <a:xfrm>
              <a:off x="7250194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object 381"/>
            <p:cNvSpPr/>
            <p:nvPr/>
          </p:nvSpPr>
          <p:spPr>
            <a:xfrm>
              <a:off x="7295708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object 382"/>
            <p:cNvSpPr/>
            <p:nvPr/>
          </p:nvSpPr>
          <p:spPr>
            <a:xfrm>
              <a:off x="7341221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object 383"/>
            <p:cNvSpPr/>
            <p:nvPr/>
          </p:nvSpPr>
          <p:spPr>
            <a:xfrm>
              <a:off x="7386735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object 384"/>
            <p:cNvSpPr/>
            <p:nvPr/>
          </p:nvSpPr>
          <p:spPr>
            <a:xfrm>
              <a:off x="7429657" y="213733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object 385"/>
            <p:cNvSpPr/>
            <p:nvPr/>
          </p:nvSpPr>
          <p:spPr>
            <a:xfrm>
              <a:off x="7432248" y="1991494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69">
                  <a:moveTo>
                    <a:pt x="0" y="0"/>
                  </a:moveTo>
                  <a:lnTo>
                    <a:pt x="0" y="89792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6" name="object 386"/>
            <p:cNvSpPr/>
            <p:nvPr/>
          </p:nvSpPr>
          <p:spPr>
            <a:xfrm>
              <a:off x="7477761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7" name="object 387"/>
            <p:cNvSpPr/>
            <p:nvPr/>
          </p:nvSpPr>
          <p:spPr>
            <a:xfrm>
              <a:off x="7520685" y="213733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8" name="object 388"/>
            <p:cNvSpPr/>
            <p:nvPr/>
          </p:nvSpPr>
          <p:spPr>
            <a:xfrm>
              <a:off x="7523275" y="1991494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288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9" name="object 389"/>
            <p:cNvSpPr/>
            <p:nvPr/>
          </p:nvSpPr>
          <p:spPr>
            <a:xfrm>
              <a:off x="7568788" y="199149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0"/>
                  </a:moveTo>
                  <a:lnTo>
                    <a:pt x="0" y="146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0" name="object 390"/>
            <p:cNvSpPr/>
            <p:nvPr/>
          </p:nvSpPr>
          <p:spPr>
            <a:xfrm>
              <a:off x="7202039" y="213687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1" name="object 391"/>
            <p:cNvSpPr/>
            <p:nvPr/>
          </p:nvSpPr>
          <p:spPr>
            <a:xfrm>
              <a:off x="7202039" y="2046622"/>
              <a:ext cx="369570" cy="72390"/>
            </a:xfrm>
            <a:custGeom>
              <a:avLst/>
              <a:gdLst/>
              <a:ahLst/>
              <a:cxnLst/>
              <a:rect l="l" t="t" r="r" b="b"/>
              <a:pathLst>
                <a:path w="369570" h="72389">
                  <a:moveTo>
                    <a:pt x="0" y="72205"/>
                  </a:moveTo>
                  <a:lnTo>
                    <a:pt x="198704" y="72205"/>
                  </a:lnTo>
                </a:path>
                <a:path w="369570" h="72389">
                  <a:moveTo>
                    <a:pt x="249821" y="72205"/>
                  </a:moveTo>
                  <a:lnTo>
                    <a:pt x="287070" y="72205"/>
                  </a:lnTo>
                </a:path>
                <a:path w="369570" h="72389">
                  <a:moveTo>
                    <a:pt x="338188" y="72205"/>
                  </a:moveTo>
                  <a:lnTo>
                    <a:pt x="369087" y="72205"/>
                  </a:lnTo>
                </a:path>
                <a:path w="369570" h="72389">
                  <a:moveTo>
                    <a:pt x="0" y="54148"/>
                  </a:moveTo>
                  <a:lnTo>
                    <a:pt x="198704" y="54148"/>
                  </a:lnTo>
                </a:path>
                <a:path w="369570" h="72389">
                  <a:moveTo>
                    <a:pt x="249821" y="54148"/>
                  </a:moveTo>
                  <a:lnTo>
                    <a:pt x="287070" y="54148"/>
                  </a:lnTo>
                </a:path>
                <a:path w="369570" h="72389">
                  <a:moveTo>
                    <a:pt x="338188" y="54148"/>
                  </a:moveTo>
                  <a:lnTo>
                    <a:pt x="369087" y="54148"/>
                  </a:lnTo>
                </a:path>
                <a:path w="369570" h="72389">
                  <a:moveTo>
                    <a:pt x="0" y="36103"/>
                  </a:moveTo>
                  <a:lnTo>
                    <a:pt x="287070" y="36103"/>
                  </a:lnTo>
                </a:path>
                <a:path w="369570" h="72389">
                  <a:moveTo>
                    <a:pt x="338188" y="36103"/>
                  </a:moveTo>
                  <a:lnTo>
                    <a:pt x="369087" y="36103"/>
                  </a:lnTo>
                </a:path>
                <a:path w="369570" h="72389">
                  <a:moveTo>
                    <a:pt x="0" y="18058"/>
                  </a:moveTo>
                  <a:lnTo>
                    <a:pt x="287070" y="18058"/>
                  </a:lnTo>
                </a:path>
                <a:path w="369570" h="72389">
                  <a:moveTo>
                    <a:pt x="338188" y="18058"/>
                  </a:moveTo>
                  <a:lnTo>
                    <a:pt x="369087" y="18058"/>
                  </a:lnTo>
                </a:path>
                <a:path w="369570" h="72389">
                  <a:moveTo>
                    <a:pt x="0" y="0"/>
                  </a:moveTo>
                  <a:lnTo>
                    <a:pt x="287070" y="0"/>
                  </a:lnTo>
                </a:path>
                <a:path w="369570" h="72389">
                  <a:moveTo>
                    <a:pt x="338188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2" name="object 392"/>
            <p:cNvSpPr/>
            <p:nvPr/>
          </p:nvSpPr>
          <p:spPr>
            <a:xfrm>
              <a:off x="7202039" y="2028577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3" name="object 393"/>
            <p:cNvSpPr/>
            <p:nvPr/>
          </p:nvSpPr>
          <p:spPr>
            <a:xfrm>
              <a:off x="7202039" y="2010531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4" name="object 394"/>
            <p:cNvSpPr/>
            <p:nvPr/>
          </p:nvSpPr>
          <p:spPr>
            <a:xfrm>
              <a:off x="7202039" y="1992473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5" name="object 395"/>
            <p:cNvSpPr/>
            <p:nvPr/>
          </p:nvSpPr>
          <p:spPr>
            <a:xfrm>
              <a:off x="7223989" y="2035784"/>
              <a:ext cx="316230" cy="101600"/>
            </a:xfrm>
            <a:custGeom>
              <a:avLst/>
              <a:gdLst/>
              <a:ahLst/>
              <a:cxnLst/>
              <a:rect l="l" t="t" r="r" b="b"/>
              <a:pathLst>
                <a:path w="316229" h="101600">
                  <a:moveTo>
                    <a:pt x="51130" y="85648"/>
                  </a:moveTo>
                  <a:lnTo>
                    <a:pt x="0" y="85648"/>
                  </a:lnTo>
                  <a:lnTo>
                    <a:pt x="0" y="101079"/>
                  </a:lnTo>
                  <a:lnTo>
                    <a:pt x="51130" y="101079"/>
                  </a:lnTo>
                  <a:lnTo>
                    <a:pt x="51130" y="85648"/>
                  </a:lnTo>
                  <a:close/>
                </a:path>
                <a:path w="316229" h="101600">
                  <a:moveTo>
                    <a:pt x="139496" y="70789"/>
                  </a:moveTo>
                  <a:lnTo>
                    <a:pt x="88379" y="70789"/>
                  </a:lnTo>
                  <a:lnTo>
                    <a:pt x="88379" y="101079"/>
                  </a:lnTo>
                  <a:lnTo>
                    <a:pt x="139496" y="101079"/>
                  </a:lnTo>
                  <a:lnTo>
                    <a:pt x="139496" y="70789"/>
                  </a:lnTo>
                  <a:close/>
                </a:path>
                <a:path w="316229" h="101600">
                  <a:moveTo>
                    <a:pt x="227863" y="45504"/>
                  </a:moveTo>
                  <a:lnTo>
                    <a:pt x="176745" y="45504"/>
                  </a:lnTo>
                  <a:lnTo>
                    <a:pt x="176745" y="101079"/>
                  </a:lnTo>
                  <a:lnTo>
                    <a:pt x="227863" y="101079"/>
                  </a:lnTo>
                  <a:lnTo>
                    <a:pt x="227863" y="45504"/>
                  </a:lnTo>
                  <a:close/>
                </a:path>
                <a:path w="316229" h="101600">
                  <a:moveTo>
                    <a:pt x="316230" y="0"/>
                  </a:moveTo>
                  <a:lnTo>
                    <a:pt x="265112" y="0"/>
                  </a:lnTo>
                  <a:lnTo>
                    <a:pt x="265112" y="101079"/>
                  </a:lnTo>
                  <a:lnTo>
                    <a:pt x="316230" y="101079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659FD3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6" name="object 396"/>
          <p:cNvGrpSpPr/>
          <p:nvPr/>
        </p:nvGrpSpPr>
        <p:grpSpPr>
          <a:xfrm>
            <a:off x="6233849" y="1817216"/>
            <a:ext cx="233979" cy="233979"/>
            <a:chOff x="7201984" y="2860433"/>
            <a:chExt cx="368300" cy="368300"/>
          </a:xfrm>
        </p:grpSpPr>
        <p:sp>
          <p:nvSpPr>
            <p:cNvPr id="397" name="object 397"/>
            <p:cNvSpPr/>
            <p:nvPr/>
          </p:nvSpPr>
          <p:spPr>
            <a:xfrm>
              <a:off x="7204575" y="2863024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19">
                  <a:moveTo>
                    <a:pt x="362826" y="181406"/>
                  </a:moveTo>
                  <a:lnTo>
                    <a:pt x="356346" y="229632"/>
                  </a:lnTo>
                  <a:lnTo>
                    <a:pt x="338059" y="272967"/>
                  </a:lnTo>
                  <a:lnTo>
                    <a:pt x="309694" y="309681"/>
                  </a:lnTo>
                  <a:lnTo>
                    <a:pt x="272979" y="338046"/>
                  </a:lnTo>
                  <a:lnTo>
                    <a:pt x="229645" y="356333"/>
                  </a:lnTo>
                  <a:lnTo>
                    <a:pt x="181419" y="362813"/>
                  </a:lnTo>
                  <a:lnTo>
                    <a:pt x="133192" y="356333"/>
                  </a:lnTo>
                  <a:lnTo>
                    <a:pt x="89855" y="338046"/>
                  </a:lnTo>
                  <a:lnTo>
                    <a:pt x="53138" y="309681"/>
                  </a:lnTo>
                  <a:lnTo>
                    <a:pt x="24770" y="272967"/>
                  </a:lnTo>
                  <a:lnTo>
                    <a:pt x="6480" y="229632"/>
                  </a:lnTo>
                  <a:lnTo>
                    <a:pt x="0" y="181406"/>
                  </a:lnTo>
                  <a:lnTo>
                    <a:pt x="6480" y="133180"/>
                  </a:lnTo>
                  <a:lnTo>
                    <a:pt x="24770" y="89846"/>
                  </a:lnTo>
                  <a:lnTo>
                    <a:pt x="53138" y="53132"/>
                  </a:lnTo>
                  <a:lnTo>
                    <a:pt x="89855" y="24766"/>
                  </a:lnTo>
                  <a:lnTo>
                    <a:pt x="133192" y="6479"/>
                  </a:lnTo>
                  <a:lnTo>
                    <a:pt x="181419" y="0"/>
                  </a:lnTo>
                  <a:lnTo>
                    <a:pt x="229645" y="6479"/>
                  </a:lnTo>
                  <a:lnTo>
                    <a:pt x="272979" y="24766"/>
                  </a:lnTo>
                  <a:lnTo>
                    <a:pt x="309694" y="53132"/>
                  </a:lnTo>
                  <a:lnTo>
                    <a:pt x="338059" y="89846"/>
                  </a:lnTo>
                  <a:lnTo>
                    <a:pt x="356346" y="133180"/>
                  </a:lnTo>
                  <a:lnTo>
                    <a:pt x="362826" y="181406"/>
                  </a:lnTo>
                  <a:close/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8" name="object 398"/>
            <p:cNvSpPr/>
            <p:nvPr/>
          </p:nvSpPr>
          <p:spPr>
            <a:xfrm>
              <a:off x="7243983" y="2902419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010" y="142011"/>
                  </a:moveTo>
                  <a:lnTo>
                    <a:pt x="276770" y="186894"/>
                  </a:lnTo>
                  <a:lnTo>
                    <a:pt x="256612" y="225877"/>
                  </a:lnTo>
                  <a:lnTo>
                    <a:pt x="225873" y="256620"/>
                  </a:lnTo>
                  <a:lnTo>
                    <a:pt x="186893" y="276782"/>
                  </a:lnTo>
                  <a:lnTo>
                    <a:pt x="142011" y="284022"/>
                  </a:lnTo>
                  <a:lnTo>
                    <a:pt x="97127" y="276782"/>
                  </a:lnTo>
                  <a:lnTo>
                    <a:pt x="58144" y="256620"/>
                  </a:lnTo>
                  <a:lnTo>
                    <a:pt x="27402" y="225877"/>
                  </a:lnTo>
                  <a:lnTo>
                    <a:pt x="7240" y="186894"/>
                  </a:lnTo>
                  <a:lnTo>
                    <a:pt x="0" y="142011"/>
                  </a:lnTo>
                  <a:lnTo>
                    <a:pt x="7240" y="97127"/>
                  </a:lnTo>
                  <a:lnTo>
                    <a:pt x="27402" y="58144"/>
                  </a:lnTo>
                  <a:lnTo>
                    <a:pt x="58144" y="27402"/>
                  </a:lnTo>
                  <a:lnTo>
                    <a:pt x="97127" y="7240"/>
                  </a:lnTo>
                  <a:lnTo>
                    <a:pt x="142011" y="0"/>
                  </a:lnTo>
                  <a:lnTo>
                    <a:pt x="186893" y="7240"/>
                  </a:lnTo>
                  <a:lnTo>
                    <a:pt x="225873" y="27402"/>
                  </a:lnTo>
                  <a:lnTo>
                    <a:pt x="256612" y="58144"/>
                  </a:lnTo>
                  <a:lnTo>
                    <a:pt x="276770" y="97127"/>
                  </a:lnTo>
                  <a:lnTo>
                    <a:pt x="284010" y="142011"/>
                  </a:lnTo>
                  <a:close/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99" name="object 3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9986" y="2938424"/>
              <a:ext cx="212013" cy="212026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7385993" y="2862922"/>
              <a:ext cx="0" cy="363220"/>
            </a:xfrm>
            <a:custGeom>
              <a:avLst/>
              <a:gdLst/>
              <a:ahLst/>
              <a:cxnLst/>
              <a:rect l="l" t="t" r="r" b="b"/>
              <a:pathLst>
                <a:path h="363219">
                  <a:moveTo>
                    <a:pt x="0" y="0"/>
                  </a:moveTo>
                  <a:lnTo>
                    <a:pt x="0" y="3630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1" name="object 401"/>
            <p:cNvSpPr/>
            <p:nvPr/>
          </p:nvSpPr>
          <p:spPr>
            <a:xfrm>
              <a:off x="7204491" y="3044431"/>
              <a:ext cx="363220" cy="0"/>
            </a:xfrm>
            <a:custGeom>
              <a:avLst/>
              <a:gdLst/>
              <a:ahLst/>
              <a:cxnLst/>
              <a:rect l="l" t="t" r="r" b="b"/>
              <a:pathLst>
                <a:path w="363220">
                  <a:moveTo>
                    <a:pt x="363004" y="0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2" name="object 402"/>
            <p:cNvSpPr/>
            <p:nvPr/>
          </p:nvSpPr>
          <p:spPr>
            <a:xfrm>
              <a:off x="7257656" y="291609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56679" y="0"/>
                  </a:moveTo>
                  <a:lnTo>
                    <a:pt x="0" y="256679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3" name="object 403"/>
            <p:cNvSpPr/>
            <p:nvPr/>
          </p:nvSpPr>
          <p:spPr>
            <a:xfrm>
              <a:off x="7257656" y="291609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56679" y="256679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04" name="object 40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9483" y="2888484"/>
              <a:ext cx="236809" cy="266193"/>
            </a:xfrm>
            <a:prstGeom prst="rect">
              <a:avLst/>
            </a:prstGeom>
          </p:spPr>
        </p:pic>
      </p:grpSp>
      <p:grpSp>
        <p:nvGrpSpPr>
          <p:cNvPr id="405" name="object 405"/>
          <p:cNvGrpSpPr/>
          <p:nvPr/>
        </p:nvGrpSpPr>
        <p:grpSpPr>
          <a:xfrm>
            <a:off x="6233854" y="2127973"/>
            <a:ext cx="234786" cy="234786"/>
            <a:chOff x="7201992" y="3349588"/>
            <a:chExt cx="369570" cy="369570"/>
          </a:xfrm>
        </p:grpSpPr>
        <p:sp>
          <p:nvSpPr>
            <p:cNvPr id="406" name="object 406"/>
            <p:cNvSpPr/>
            <p:nvPr/>
          </p:nvSpPr>
          <p:spPr>
            <a:xfrm>
              <a:off x="7204629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7" name="object 407"/>
            <p:cNvSpPr/>
            <p:nvPr/>
          </p:nvSpPr>
          <p:spPr>
            <a:xfrm>
              <a:off x="7250146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8" name="object 408"/>
            <p:cNvSpPr/>
            <p:nvPr/>
          </p:nvSpPr>
          <p:spPr>
            <a:xfrm>
              <a:off x="7295661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9" name="object 409"/>
            <p:cNvSpPr/>
            <p:nvPr/>
          </p:nvSpPr>
          <p:spPr>
            <a:xfrm>
              <a:off x="7338583" y="37183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0" name="object 410"/>
            <p:cNvSpPr/>
            <p:nvPr/>
          </p:nvSpPr>
          <p:spPr>
            <a:xfrm>
              <a:off x="7341174" y="334968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316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1" name="object 411"/>
            <p:cNvSpPr/>
            <p:nvPr/>
          </p:nvSpPr>
          <p:spPr>
            <a:xfrm>
              <a:off x="7386687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2" name="object 412"/>
            <p:cNvSpPr/>
            <p:nvPr/>
          </p:nvSpPr>
          <p:spPr>
            <a:xfrm>
              <a:off x="7429610" y="37183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3" name="object 413"/>
            <p:cNvSpPr/>
            <p:nvPr/>
          </p:nvSpPr>
          <p:spPr>
            <a:xfrm>
              <a:off x="7432201" y="3349685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0" y="2436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4" name="object 414"/>
            <p:cNvSpPr/>
            <p:nvPr/>
          </p:nvSpPr>
          <p:spPr>
            <a:xfrm>
              <a:off x="7477714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5" name="object 415"/>
            <p:cNvSpPr/>
            <p:nvPr/>
          </p:nvSpPr>
          <p:spPr>
            <a:xfrm>
              <a:off x="7520637" y="37183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6" name="object 416"/>
            <p:cNvSpPr/>
            <p:nvPr/>
          </p:nvSpPr>
          <p:spPr>
            <a:xfrm>
              <a:off x="7523228" y="3349685"/>
              <a:ext cx="0" cy="142240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808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7" name="object 417"/>
            <p:cNvSpPr/>
            <p:nvPr/>
          </p:nvSpPr>
          <p:spPr>
            <a:xfrm>
              <a:off x="7568741" y="334968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8" name="object 418"/>
            <p:cNvSpPr/>
            <p:nvPr/>
          </p:nvSpPr>
          <p:spPr>
            <a:xfrm>
              <a:off x="7201992" y="371643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9" name="object 419"/>
            <p:cNvSpPr/>
            <p:nvPr/>
          </p:nvSpPr>
          <p:spPr>
            <a:xfrm>
              <a:off x="7201992" y="3517427"/>
              <a:ext cx="369570" cy="71120"/>
            </a:xfrm>
            <a:custGeom>
              <a:avLst/>
              <a:gdLst/>
              <a:ahLst/>
              <a:cxnLst/>
              <a:rect l="l" t="t" r="r" b="b"/>
              <a:pathLst>
                <a:path w="369570" h="71120">
                  <a:moveTo>
                    <a:pt x="0" y="70929"/>
                  </a:moveTo>
                  <a:lnTo>
                    <a:pt x="286548" y="70929"/>
                  </a:lnTo>
                </a:path>
                <a:path w="369570" h="71120">
                  <a:moveTo>
                    <a:pt x="337666" y="70929"/>
                  </a:moveTo>
                  <a:lnTo>
                    <a:pt x="369087" y="70929"/>
                  </a:lnTo>
                </a:path>
                <a:path w="369570" h="71120">
                  <a:moveTo>
                    <a:pt x="0" y="0"/>
                  </a:moveTo>
                  <a:lnTo>
                    <a:pt x="286548" y="0"/>
                  </a:lnTo>
                </a:path>
                <a:path w="369570" h="71120">
                  <a:moveTo>
                    <a:pt x="337666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0" name="object 420"/>
            <p:cNvSpPr/>
            <p:nvPr/>
          </p:nvSpPr>
          <p:spPr>
            <a:xfrm>
              <a:off x="7201992" y="346315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1" name="object 421"/>
            <p:cNvSpPr/>
            <p:nvPr/>
          </p:nvSpPr>
          <p:spPr>
            <a:xfrm>
              <a:off x="7201992" y="3428738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2" name="object 422"/>
            <p:cNvSpPr/>
            <p:nvPr/>
          </p:nvSpPr>
          <p:spPr>
            <a:xfrm>
              <a:off x="7201992" y="3399083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3" name="object 423"/>
            <p:cNvSpPr/>
            <p:nvPr/>
          </p:nvSpPr>
          <p:spPr>
            <a:xfrm>
              <a:off x="7201992" y="337735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4" name="object 424"/>
            <p:cNvSpPr/>
            <p:nvPr/>
          </p:nvSpPr>
          <p:spPr>
            <a:xfrm>
              <a:off x="7201992" y="336119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5" name="object 425"/>
            <p:cNvSpPr/>
            <p:nvPr/>
          </p:nvSpPr>
          <p:spPr>
            <a:xfrm>
              <a:off x="7201992" y="3352178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6" name="object 426"/>
            <p:cNvSpPr/>
            <p:nvPr/>
          </p:nvSpPr>
          <p:spPr>
            <a:xfrm>
              <a:off x="7223404" y="3491496"/>
              <a:ext cx="316865" cy="226695"/>
            </a:xfrm>
            <a:custGeom>
              <a:avLst/>
              <a:gdLst/>
              <a:ahLst/>
              <a:cxnLst/>
              <a:rect l="l" t="t" r="r" b="b"/>
              <a:pathLst>
                <a:path w="316865" h="226695">
                  <a:moveTo>
                    <a:pt x="51117" y="191782"/>
                  </a:moveTo>
                  <a:lnTo>
                    <a:pt x="0" y="191782"/>
                  </a:lnTo>
                  <a:lnTo>
                    <a:pt x="0" y="226339"/>
                  </a:lnTo>
                  <a:lnTo>
                    <a:pt x="51117" y="226339"/>
                  </a:lnTo>
                  <a:lnTo>
                    <a:pt x="51117" y="191782"/>
                  </a:lnTo>
                  <a:close/>
                </a:path>
                <a:path w="316865" h="226695">
                  <a:moveTo>
                    <a:pt x="139496" y="158508"/>
                  </a:moveTo>
                  <a:lnTo>
                    <a:pt x="88366" y="158508"/>
                  </a:lnTo>
                  <a:lnTo>
                    <a:pt x="88366" y="226339"/>
                  </a:lnTo>
                  <a:lnTo>
                    <a:pt x="139496" y="226339"/>
                  </a:lnTo>
                  <a:lnTo>
                    <a:pt x="139496" y="158508"/>
                  </a:lnTo>
                  <a:close/>
                </a:path>
                <a:path w="316865" h="226695">
                  <a:moveTo>
                    <a:pt x="227863" y="101879"/>
                  </a:moveTo>
                  <a:lnTo>
                    <a:pt x="176745" y="101879"/>
                  </a:lnTo>
                  <a:lnTo>
                    <a:pt x="176745" y="226339"/>
                  </a:lnTo>
                  <a:lnTo>
                    <a:pt x="227863" y="226339"/>
                  </a:lnTo>
                  <a:lnTo>
                    <a:pt x="227863" y="101879"/>
                  </a:lnTo>
                  <a:close/>
                </a:path>
                <a:path w="316865" h="226695">
                  <a:moveTo>
                    <a:pt x="316242" y="0"/>
                  </a:moveTo>
                  <a:lnTo>
                    <a:pt x="265125" y="0"/>
                  </a:lnTo>
                  <a:lnTo>
                    <a:pt x="265125" y="226339"/>
                  </a:lnTo>
                  <a:lnTo>
                    <a:pt x="316242" y="226339"/>
                  </a:lnTo>
                  <a:lnTo>
                    <a:pt x="316242" y="0"/>
                  </a:lnTo>
                  <a:close/>
                </a:path>
              </a:pathLst>
            </a:custGeom>
            <a:solidFill>
              <a:srgbClr val="659FD3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7" name="object 427"/>
          <p:cNvSpPr txBox="1"/>
          <p:nvPr/>
        </p:nvSpPr>
        <p:spPr>
          <a:xfrm>
            <a:off x="6186839" y="2737004"/>
            <a:ext cx="1883933" cy="64518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dirty="0">
                <a:solidFill>
                  <a:srgbClr val="3DA642"/>
                </a:solidFill>
                <a:latin typeface="Calibri"/>
                <a:cs typeface="Calibri"/>
              </a:rPr>
              <a:t>Position</a:t>
            </a:r>
            <a:r>
              <a:rPr sz="1588" kern="0" spc="165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Adjustments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5501" marR="3227" defTabSz="580918">
              <a:lnSpc>
                <a:spcPts val="661"/>
              </a:lnSpc>
              <a:spcBef>
                <a:spcPts val="610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Position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adjustments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determine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how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arrange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geoms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that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would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otherwise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occupy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same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space.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5501" defTabSz="580918">
              <a:spcBef>
                <a:spcPts val="273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181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aes(fl,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drv))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28" name="object 428"/>
          <p:cNvSpPr txBox="1"/>
          <p:nvPr/>
        </p:nvSpPr>
        <p:spPr>
          <a:xfrm>
            <a:off x="6504955" y="3391518"/>
            <a:ext cx="1350219" cy="1264901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"dodge")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Arrange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elements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side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side.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63430" defTabSz="580918">
              <a:lnSpc>
                <a:spcPts val="661"/>
              </a:lnSpc>
              <a:spcBef>
                <a:spcPts val="38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"fill")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Stack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elements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top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one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another,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normalize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height.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  <a:spcBef>
                <a:spcPts val="381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"jitter")</a:t>
            </a:r>
            <a:r>
              <a:rPr sz="635" b="1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random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noise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position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each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element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avoid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overplotting.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76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geom_label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"nudge")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Nudge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labels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away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from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points.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8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"stack")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Stack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elements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top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another.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29" name="object 429"/>
          <p:cNvSpPr txBox="1"/>
          <p:nvPr/>
        </p:nvSpPr>
        <p:spPr>
          <a:xfrm>
            <a:off x="6214498" y="4671947"/>
            <a:ext cx="1779853" cy="290894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Each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position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adjustment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can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recast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manual</a:t>
            </a:r>
            <a:r>
              <a:rPr sz="635" kern="0" spc="5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width</a:t>
            </a:r>
            <a:r>
              <a:rPr sz="635" b="1" kern="0" spc="5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5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height</a:t>
            </a:r>
            <a:r>
              <a:rPr sz="635" b="1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arguments: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54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geom_bar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(position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position_dodge(width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1))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430" name="object 430"/>
          <p:cNvGrpSpPr/>
          <p:nvPr/>
        </p:nvGrpSpPr>
        <p:grpSpPr>
          <a:xfrm>
            <a:off x="6232068" y="3415134"/>
            <a:ext cx="238416" cy="979887"/>
            <a:chOff x="7199181" y="5375673"/>
            <a:chExt cx="375285" cy="1542415"/>
          </a:xfrm>
        </p:grpSpPr>
        <p:sp>
          <p:nvSpPr>
            <p:cNvPr id="431" name="object 431"/>
            <p:cNvSpPr/>
            <p:nvPr/>
          </p:nvSpPr>
          <p:spPr>
            <a:xfrm>
              <a:off x="7204680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object 432"/>
            <p:cNvSpPr/>
            <p:nvPr/>
          </p:nvSpPr>
          <p:spPr>
            <a:xfrm>
              <a:off x="7250193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3" name="object 433"/>
            <p:cNvSpPr/>
            <p:nvPr/>
          </p:nvSpPr>
          <p:spPr>
            <a:xfrm>
              <a:off x="7295707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4" name="object 434"/>
            <p:cNvSpPr/>
            <p:nvPr/>
          </p:nvSpPr>
          <p:spPr>
            <a:xfrm>
              <a:off x="7341220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5" name="object 435"/>
            <p:cNvSpPr/>
            <p:nvPr/>
          </p:nvSpPr>
          <p:spPr>
            <a:xfrm>
              <a:off x="7386735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6" name="object 436"/>
            <p:cNvSpPr/>
            <p:nvPr/>
          </p:nvSpPr>
          <p:spPr>
            <a:xfrm>
              <a:off x="7432248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object 437"/>
            <p:cNvSpPr/>
            <p:nvPr/>
          </p:nvSpPr>
          <p:spPr>
            <a:xfrm>
              <a:off x="7477761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8" name="object 438"/>
            <p:cNvSpPr/>
            <p:nvPr/>
          </p:nvSpPr>
          <p:spPr>
            <a:xfrm>
              <a:off x="7523275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9" name="object 439"/>
            <p:cNvSpPr/>
            <p:nvPr/>
          </p:nvSpPr>
          <p:spPr>
            <a:xfrm>
              <a:off x="7568788" y="537853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0" name="object 440"/>
            <p:cNvSpPr/>
            <p:nvPr/>
          </p:nvSpPr>
          <p:spPr>
            <a:xfrm>
              <a:off x="7202039" y="574528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1" name="object 441"/>
            <p:cNvSpPr/>
            <p:nvPr/>
          </p:nvSpPr>
          <p:spPr>
            <a:xfrm>
              <a:off x="7202039" y="569975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2" name="object 442"/>
            <p:cNvSpPr/>
            <p:nvPr/>
          </p:nvSpPr>
          <p:spPr>
            <a:xfrm>
              <a:off x="7202039" y="565422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3" name="object 443"/>
            <p:cNvSpPr/>
            <p:nvPr/>
          </p:nvSpPr>
          <p:spPr>
            <a:xfrm>
              <a:off x="7202039" y="5608681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4" name="object 444"/>
            <p:cNvSpPr/>
            <p:nvPr/>
          </p:nvSpPr>
          <p:spPr>
            <a:xfrm>
              <a:off x="7202039" y="556315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5" name="object 445"/>
            <p:cNvSpPr/>
            <p:nvPr/>
          </p:nvSpPr>
          <p:spPr>
            <a:xfrm>
              <a:off x="7202039" y="551762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6" name="object 446"/>
            <p:cNvSpPr/>
            <p:nvPr/>
          </p:nvSpPr>
          <p:spPr>
            <a:xfrm>
              <a:off x="7202039" y="547208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7" name="object 447"/>
            <p:cNvSpPr/>
            <p:nvPr/>
          </p:nvSpPr>
          <p:spPr>
            <a:xfrm>
              <a:off x="7202039" y="542655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8" name="object 448"/>
            <p:cNvSpPr/>
            <p:nvPr/>
          </p:nvSpPr>
          <p:spPr>
            <a:xfrm>
              <a:off x="7202039" y="538102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9" name="object 449"/>
            <p:cNvSpPr/>
            <p:nvPr/>
          </p:nvSpPr>
          <p:spPr>
            <a:xfrm>
              <a:off x="7221876" y="5686506"/>
              <a:ext cx="29845" cy="59690"/>
            </a:xfrm>
            <a:custGeom>
              <a:avLst/>
              <a:gdLst/>
              <a:ahLst/>
              <a:cxnLst/>
              <a:rect l="l" t="t" r="r" b="b"/>
              <a:pathLst>
                <a:path w="29845" h="59689">
                  <a:moveTo>
                    <a:pt x="29387" y="0"/>
                  </a:moveTo>
                  <a:lnTo>
                    <a:pt x="0" y="0"/>
                  </a:lnTo>
                  <a:lnTo>
                    <a:pt x="0" y="59270"/>
                  </a:lnTo>
                  <a:lnTo>
                    <a:pt x="29387" y="59270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0" name="object 450"/>
            <p:cNvSpPr/>
            <p:nvPr/>
          </p:nvSpPr>
          <p:spPr>
            <a:xfrm>
              <a:off x="7251264" y="5655645"/>
              <a:ext cx="29845" cy="90170"/>
            </a:xfrm>
            <a:custGeom>
              <a:avLst/>
              <a:gdLst/>
              <a:ahLst/>
              <a:cxnLst/>
              <a:rect l="l" t="t" r="r" b="b"/>
              <a:pathLst>
                <a:path w="29845" h="90170">
                  <a:moveTo>
                    <a:pt x="29375" y="0"/>
                  </a:moveTo>
                  <a:lnTo>
                    <a:pt x="0" y="0"/>
                  </a:lnTo>
                  <a:lnTo>
                    <a:pt x="0" y="90131"/>
                  </a:lnTo>
                  <a:lnTo>
                    <a:pt x="29375" y="90131"/>
                  </a:lnTo>
                  <a:lnTo>
                    <a:pt x="29375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1" name="object 451"/>
            <p:cNvSpPr/>
            <p:nvPr/>
          </p:nvSpPr>
          <p:spPr>
            <a:xfrm>
              <a:off x="7280639" y="5699879"/>
              <a:ext cx="29845" cy="46355"/>
            </a:xfrm>
            <a:custGeom>
              <a:avLst/>
              <a:gdLst/>
              <a:ahLst/>
              <a:cxnLst/>
              <a:rect l="l" t="t" r="r" b="b"/>
              <a:pathLst>
                <a:path w="29845" h="46354">
                  <a:moveTo>
                    <a:pt x="29375" y="0"/>
                  </a:moveTo>
                  <a:lnTo>
                    <a:pt x="0" y="0"/>
                  </a:lnTo>
                  <a:lnTo>
                    <a:pt x="0" y="45897"/>
                  </a:lnTo>
                  <a:lnTo>
                    <a:pt x="29375" y="45897"/>
                  </a:lnTo>
                  <a:lnTo>
                    <a:pt x="29375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2" name="object 452"/>
            <p:cNvSpPr/>
            <p:nvPr/>
          </p:nvSpPr>
          <p:spPr>
            <a:xfrm>
              <a:off x="7341853" y="5651352"/>
              <a:ext cx="29845" cy="94615"/>
            </a:xfrm>
            <a:custGeom>
              <a:avLst/>
              <a:gdLst/>
              <a:ahLst/>
              <a:cxnLst/>
              <a:rect l="l" t="t" r="r" b="b"/>
              <a:pathLst>
                <a:path w="29845" h="94614">
                  <a:moveTo>
                    <a:pt x="29387" y="0"/>
                  </a:moveTo>
                  <a:lnTo>
                    <a:pt x="0" y="0"/>
                  </a:lnTo>
                  <a:lnTo>
                    <a:pt x="0" y="94424"/>
                  </a:lnTo>
                  <a:lnTo>
                    <a:pt x="29387" y="94424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3" name="object 453"/>
            <p:cNvSpPr/>
            <p:nvPr/>
          </p:nvSpPr>
          <p:spPr>
            <a:xfrm>
              <a:off x="7371241" y="5646336"/>
              <a:ext cx="29845" cy="99695"/>
            </a:xfrm>
            <a:custGeom>
              <a:avLst/>
              <a:gdLst/>
              <a:ahLst/>
              <a:cxnLst/>
              <a:rect l="l" t="t" r="r" b="b"/>
              <a:pathLst>
                <a:path w="29845" h="99695">
                  <a:moveTo>
                    <a:pt x="29375" y="0"/>
                  </a:moveTo>
                  <a:lnTo>
                    <a:pt x="0" y="0"/>
                  </a:lnTo>
                  <a:lnTo>
                    <a:pt x="0" y="99440"/>
                  </a:lnTo>
                  <a:lnTo>
                    <a:pt x="29375" y="99440"/>
                  </a:lnTo>
                  <a:lnTo>
                    <a:pt x="29375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4" name="object 454"/>
            <p:cNvSpPr/>
            <p:nvPr/>
          </p:nvSpPr>
          <p:spPr>
            <a:xfrm>
              <a:off x="7400616" y="5699879"/>
              <a:ext cx="29845" cy="46355"/>
            </a:xfrm>
            <a:custGeom>
              <a:avLst/>
              <a:gdLst/>
              <a:ahLst/>
              <a:cxnLst/>
              <a:rect l="l" t="t" r="r" b="b"/>
              <a:pathLst>
                <a:path w="29845" h="46354">
                  <a:moveTo>
                    <a:pt x="29387" y="0"/>
                  </a:moveTo>
                  <a:lnTo>
                    <a:pt x="0" y="0"/>
                  </a:lnTo>
                  <a:lnTo>
                    <a:pt x="0" y="45897"/>
                  </a:lnTo>
                  <a:lnTo>
                    <a:pt x="29387" y="45897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5" name="object 455"/>
            <p:cNvSpPr/>
            <p:nvPr/>
          </p:nvSpPr>
          <p:spPr>
            <a:xfrm>
              <a:off x="7461817" y="5592754"/>
              <a:ext cx="29845" cy="153035"/>
            </a:xfrm>
            <a:custGeom>
              <a:avLst/>
              <a:gdLst/>
              <a:ahLst/>
              <a:cxnLst/>
              <a:rect l="l" t="t" r="r" b="b"/>
              <a:pathLst>
                <a:path w="29845" h="153035">
                  <a:moveTo>
                    <a:pt x="29387" y="0"/>
                  </a:moveTo>
                  <a:lnTo>
                    <a:pt x="0" y="0"/>
                  </a:lnTo>
                  <a:lnTo>
                    <a:pt x="0" y="153022"/>
                  </a:lnTo>
                  <a:lnTo>
                    <a:pt x="29387" y="153022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6" name="object 456"/>
            <p:cNvSpPr/>
            <p:nvPr/>
          </p:nvSpPr>
          <p:spPr>
            <a:xfrm>
              <a:off x="7491205" y="5722637"/>
              <a:ext cx="29845" cy="23495"/>
            </a:xfrm>
            <a:custGeom>
              <a:avLst/>
              <a:gdLst/>
              <a:ahLst/>
              <a:cxnLst/>
              <a:rect l="l" t="t" r="r" b="b"/>
              <a:pathLst>
                <a:path w="29845" h="23495">
                  <a:moveTo>
                    <a:pt x="29375" y="0"/>
                  </a:moveTo>
                  <a:lnTo>
                    <a:pt x="0" y="0"/>
                  </a:lnTo>
                  <a:lnTo>
                    <a:pt x="0" y="23139"/>
                  </a:lnTo>
                  <a:lnTo>
                    <a:pt x="29375" y="23139"/>
                  </a:lnTo>
                  <a:lnTo>
                    <a:pt x="29375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7" name="object 457"/>
            <p:cNvSpPr/>
            <p:nvPr/>
          </p:nvSpPr>
          <p:spPr>
            <a:xfrm>
              <a:off x="7520580" y="5678302"/>
              <a:ext cx="29845" cy="67945"/>
            </a:xfrm>
            <a:custGeom>
              <a:avLst/>
              <a:gdLst/>
              <a:ahLst/>
              <a:cxnLst/>
              <a:rect l="l" t="t" r="r" b="b"/>
              <a:pathLst>
                <a:path w="29845" h="67945">
                  <a:moveTo>
                    <a:pt x="29387" y="0"/>
                  </a:moveTo>
                  <a:lnTo>
                    <a:pt x="0" y="0"/>
                  </a:lnTo>
                  <a:lnTo>
                    <a:pt x="0" y="67475"/>
                  </a:lnTo>
                  <a:lnTo>
                    <a:pt x="29387" y="67475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8" name="object 458"/>
            <p:cNvSpPr/>
            <p:nvPr/>
          </p:nvSpPr>
          <p:spPr>
            <a:xfrm>
              <a:off x="7204680" y="576753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9" name="object 459"/>
            <p:cNvSpPr/>
            <p:nvPr/>
          </p:nvSpPr>
          <p:spPr>
            <a:xfrm>
              <a:off x="7247602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0" name="object 460"/>
            <p:cNvSpPr/>
            <p:nvPr/>
          </p:nvSpPr>
          <p:spPr>
            <a:xfrm>
              <a:off x="7247602" y="604702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1" name="object 461"/>
            <p:cNvSpPr/>
            <p:nvPr/>
          </p:nvSpPr>
          <p:spPr>
            <a:xfrm>
              <a:off x="7247602" y="57685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2" name="object 462"/>
            <p:cNvSpPr/>
            <p:nvPr/>
          </p:nvSpPr>
          <p:spPr>
            <a:xfrm>
              <a:off x="7293117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3" name="object 463"/>
            <p:cNvSpPr/>
            <p:nvPr/>
          </p:nvSpPr>
          <p:spPr>
            <a:xfrm>
              <a:off x="7293117" y="604702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4" name="object 464"/>
            <p:cNvSpPr/>
            <p:nvPr/>
          </p:nvSpPr>
          <p:spPr>
            <a:xfrm>
              <a:off x="7293117" y="57685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5" name="object 465"/>
            <p:cNvSpPr/>
            <p:nvPr/>
          </p:nvSpPr>
          <p:spPr>
            <a:xfrm>
              <a:off x="7341220" y="576753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6" name="object 466"/>
            <p:cNvSpPr/>
            <p:nvPr/>
          </p:nvSpPr>
          <p:spPr>
            <a:xfrm>
              <a:off x="7384144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7" name="object 467"/>
            <p:cNvSpPr/>
            <p:nvPr/>
          </p:nvSpPr>
          <p:spPr>
            <a:xfrm>
              <a:off x="7384144" y="576850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8" name="object 468"/>
            <p:cNvSpPr/>
            <p:nvPr/>
          </p:nvSpPr>
          <p:spPr>
            <a:xfrm>
              <a:off x="7432248" y="576753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9" name="object 469"/>
            <p:cNvSpPr/>
            <p:nvPr/>
          </p:nvSpPr>
          <p:spPr>
            <a:xfrm>
              <a:off x="7475170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0" name="object 470"/>
            <p:cNvSpPr/>
            <p:nvPr/>
          </p:nvSpPr>
          <p:spPr>
            <a:xfrm>
              <a:off x="7477761" y="592572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5">
                  <a:moveTo>
                    <a:pt x="0" y="0"/>
                  </a:moveTo>
                  <a:lnTo>
                    <a:pt x="0" y="3608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1" name="object 471"/>
            <p:cNvSpPr/>
            <p:nvPr/>
          </p:nvSpPr>
          <p:spPr>
            <a:xfrm>
              <a:off x="7475170" y="576849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2" name="object 472"/>
            <p:cNvSpPr/>
            <p:nvPr/>
          </p:nvSpPr>
          <p:spPr>
            <a:xfrm>
              <a:off x="7520684" y="613570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3" name="object 473"/>
            <p:cNvSpPr/>
            <p:nvPr/>
          </p:nvSpPr>
          <p:spPr>
            <a:xfrm>
              <a:off x="7523275" y="592572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5">
                  <a:moveTo>
                    <a:pt x="0" y="0"/>
                  </a:moveTo>
                  <a:lnTo>
                    <a:pt x="0" y="3608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4" name="object 474"/>
            <p:cNvSpPr/>
            <p:nvPr/>
          </p:nvSpPr>
          <p:spPr>
            <a:xfrm>
              <a:off x="7520684" y="576849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5" name="object 475"/>
            <p:cNvSpPr/>
            <p:nvPr/>
          </p:nvSpPr>
          <p:spPr>
            <a:xfrm>
              <a:off x="7568788" y="576753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6" name="object 476"/>
            <p:cNvSpPr/>
            <p:nvPr/>
          </p:nvSpPr>
          <p:spPr>
            <a:xfrm>
              <a:off x="7202039" y="613429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7" name="object 477"/>
            <p:cNvSpPr/>
            <p:nvPr/>
          </p:nvSpPr>
          <p:spPr>
            <a:xfrm>
              <a:off x="7202039" y="5815562"/>
              <a:ext cx="369570" cy="273685"/>
            </a:xfrm>
            <a:custGeom>
              <a:avLst/>
              <a:gdLst/>
              <a:ahLst/>
              <a:cxnLst/>
              <a:rect l="l" t="t" r="r" b="b"/>
              <a:pathLst>
                <a:path w="369570" h="273685">
                  <a:moveTo>
                    <a:pt x="0" y="273198"/>
                  </a:moveTo>
                  <a:lnTo>
                    <a:pt x="19837" y="273198"/>
                  </a:lnTo>
                </a:path>
                <a:path w="369570" h="273685">
                  <a:moveTo>
                    <a:pt x="107467" y="273198"/>
                  </a:moveTo>
                  <a:lnTo>
                    <a:pt x="141554" y="273198"/>
                  </a:lnTo>
                </a:path>
                <a:path w="369570" h="273685">
                  <a:moveTo>
                    <a:pt x="229196" y="273198"/>
                  </a:moveTo>
                  <a:lnTo>
                    <a:pt x="263258" y="273198"/>
                  </a:lnTo>
                </a:path>
                <a:path w="369570" h="273685">
                  <a:moveTo>
                    <a:pt x="350900" y="273198"/>
                  </a:moveTo>
                  <a:lnTo>
                    <a:pt x="369087" y="273198"/>
                  </a:lnTo>
                </a:path>
                <a:path w="369570" h="273685">
                  <a:moveTo>
                    <a:pt x="0" y="227657"/>
                  </a:moveTo>
                  <a:lnTo>
                    <a:pt x="19837" y="227657"/>
                  </a:lnTo>
                </a:path>
                <a:path w="369570" h="273685">
                  <a:moveTo>
                    <a:pt x="107480" y="227657"/>
                  </a:moveTo>
                  <a:lnTo>
                    <a:pt x="141554" y="227657"/>
                  </a:lnTo>
                </a:path>
                <a:path w="369570" h="273685">
                  <a:moveTo>
                    <a:pt x="229196" y="227657"/>
                  </a:moveTo>
                  <a:lnTo>
                    <a:pt x="263258" y="227657"/>
                  </a:lnTo>
                </a:path>
                <a:path w="369570" h="273685">
                  <a:moveTo>
                    <a:pt x="350900" y="227657"/>
                  </a:moveTo>
                  <a:lnTo>
                    <a:pt x="369087" y="227657"/>
                  </a:lnTo>
                </a:path>
                <a:path w="369570" h="273685">
                  <a:moveTo>
                    <a:pt x="0" y="182128"/>
                  </a:moveTo>
                  <a:lnTo>
                    <a:pt x="19837" y="182128"/>
                  </a:lnTo>
                </a:path>
                <a:path w="369570" h="273685">
                  <a:moveTo>
                    <a:pt x="107480" y="182128"/>
                  </a:moveTo>
                  <a:lnTo>
                    <a:pt x="141554" y="182128"/>
                  </a:lnTo>
                </a:path>
                <a:path w="369570" h="273685">
                  <a:moveTo>
                    <a:pt x="229196" y="182128"/>
                  </a:moveTo>
                  <a:lnTo>
                    <a:pt x="263258" y="182128"/>
                  </a:lnTo>
                </a:path>
                <a:path w="369570" h="273685">
                  <a:moveTo>
                    <a:pt x="350900" y="182128"/>
                  </a:moveTo>
                  <a:lnTo>
                    <a:pt x="369087" y="182128"/>
                  </a:lnTo>
                </a:path>
                <a:path w="369570" h="273685">
                  <a:moveTo>
                    <a:pt x="0" y="136598"/>
                  </a:moveTo>
                  <a:lnTo>
                    <a:pt x="19837" y="136598"/>
                  </a:lnTo>
                </a:path>
                <a:path w="369570" h="273685">
                  <a:moveTo>
                    <a:pt x="107480" y="136598"/>
                  </a:moveTo>
                  <a:lnTo>
                    <a:pt x="141554" y="136598"/>
                  </a:lnTo>
                </a:path>
                <a:path w="369570" h="273685">
                  <a:moveTo>
                    <a:pt x="229196" y="136598"/>
                  </a:moveTo>
                  <a:lnTo>
                    <a:pt x="369087" y="136598"/>
                  </a:lnTo>
                </a:path>
                <a:path w="369570" h="273685">
                  <a:moveTo>
                    <a:pt x="0" y="91057"/>
                  </a:moveTo>
                  <a:lnTo>
                    <a:pt x="19837" y="91057"/>
                  </a:lnTo>
                </a:path>
                <a:path w="369570" h="273685">
                  <a:moveTo>
                    <a:pt x="107480" y="91057"/>
                  </a:moveTo>
                  <a:lnTo>
                    <a:pt x="141554" y="91057"/>
                  </a:lnTo>
                </a:path>
                <a:path w="369570" h="273685">
                  <a:moveTo>
                    <a:pt x="229196" y="91057"/>
                  </a:moveTo>
                  <a:lnTo>
                    <a:pt x="263258" y="91057"/>
                  </a:lnTo>
                </a:path>
                <a:path w="369570" h="273685">
                  <a:moveTo>
                    <a:pt x="350900" y="91057"/>
                  </a:moveTo>
                  <a:lnTo>
                    <a:pt x="369087" y="91057"/>
                  </a:lnTo>
                </a:path>
                <a:path w="369570" h="273685">
                  <a:moveTo>
                    <a:pt x="0" y="45528"/>
                  </a:moveTo>
                  <a:lnTo>
                    <a:pt x="19837" y="45528"/>
                  </a:lnTo>
                </a:path>
                <a:path w="369570" h="273685">
                  <a:moveTo>
                    <a:pt x="107480" y="45528"/>
                  </a:moveTo>
                  <a:lnTo>
                    <a:pt x="141554" y="45528"/>
                  </a:lnTo>
                </a:path>
                <a:path w="369570" h="273685">
                  <a:moveTo>
                    <a:pt x="229196" y="45528"/>
                  </a:moveTo>
                  <a:lnTo>
                    <a:pt x="263258" y="45528"/>
                  </a:lnTo>
                </a:path>
                <a:path w="369570" h="273685">
                  <a:moveTo>
                    <a:pt x="350900" y="45528"/>
                  </a:moveTo>
                  <a:lnTo>
                    <a:pt x="369087" y="45528"/>
                  </a:lnTo>
                </a:path>
                <a:path w="369570" h="273685">
                  <a:moveTo>
                    <a:pt x="0" y="0"/>
                  </a:moveTo>
                  <a:lnTo>
                    <a:pt x="19837" y="0"/>
                  </a:lnTo>
                </a:path>
                <a:path w="369570" h="273685">
                  <a:moveTo>
                    <a:pt x="107480" y="0"/>
                  </a:moveTo>
                  <a:lnTo>
                    <a:pt x="141554" y="0"/>
                  </a:lnTo>
                </a:path>
                <a:path w="369570" h="273685">
                  <a:moveTo>
                    <a:pt x="229196" y="0"/>
                  </a:moveTo>
                  <a:lnTo>
                    <a:pt x="263258" y="0"/>
                  </a:lnTo>
                </a:path>
                <a:path w="369570" h="273685">
                  <a:moveTo>
                    <a:pt x="35090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8" name="object 478"/>
            <p:cNvSpPr/>
            <p:nvPr/>
          </p:nvSpPr>
          <p:spPr>
            <a:xfrm>
              <a:off x="7202039" y="577003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9" name="object 479"/>
            <p:cNvSpPr/>
            <p:nvPr/>
          </p:nvSpPr>
          <p:spPr>
            <a:xfrm>
              <a:off x="7221876" y="6047113"/>
              <a:ext cx="87630" cy="88265"/>
            </a:xfrm>
            <a:custGeom>
              <a:avLst/>
              <a:gdLst/>
              <a:ahLst/>
              <a:cxnLst/>
              <a:rect l="l" t="t" r="r" b="b"/>
              <a:pathLst>
                <a:path w="87629" h="88264">
                  <a:moveTo>
                    <a:pt x="87629" y="0"/>
                  </a:moveTo>
                  <a:lnTo>
                    <a:pt x="0" y="0"/>
                  </a:lnTo>
                  <a:lnTo>
                    <a:pt x="0" y="87655"/>
                  </a:lnTo>
                  <a:lnTo>
                    <a:pt x="87629" y="87655"/>
                  </a:lnTo>
                  <a:lnTo>
                    <a:pt x="87629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0" name="object 480"/>
            <p:cNvSpPr/>
            <p:nvPr/>
          </p:nvSpPr>
          <p:spPr>
            <a:xfrm>
              <a:off x="7221876" y="5863090"/>
              <a:ext cx="88265" cy="184150"/>
            </a:xfrm>
            <a:custGeom>
              <a:avLst/>
              <a:gdLst/>
              <a:ahLst/>
              <a:cxnLst/>
              <a:rect l="l" t="t" r="r" b="b"/>
              <a:pathLst>
                <a:path w="88265" h="184150">
                  <a:moveTo>
                    <a:pt x="87642" y="0"/>
                  </a:moveTo>
                  <a:lnTo>
                    <a:pt x="0" y="0"/>
                  </a:lnTo>
                  <a:lnTo>
                    <a:pt x="0" y="183845"/>
                  </a:lnTo>
                  <a:lnTo>
                    <a:pt x="87642" y="183845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1" name="object 481"/>
            <p:cNvSpPr/>
            <p:nvPr/>
          </p:nvSpPr>
          <p:spPr>
            <a:xfrm>
              <a:off x="7221876" y="5769466"/>
              <a:ext cx="88265" cy="95250"/>
            </a:xfrm>
            <a:custGeom>
              <a:avLst/>
              <a:gdLst/>
              <a:ahLst/>
              <a:cxnLst/>
              <a:rect l="l" t="t" r="r" b="b"/>
              <a:pathLst>
                <a:path w="88265" h="95250">
                  <a:moveTo>
                    <a:pt x="87642" y="0"/>
                  </a:moveTo>
                  <a:lnTo>
                    <a:pt x="0" y="0"/>
                  </a:lnTo>
                  <a:lnTo>
                    <a:pt x="0" y="94665"/>
                  </a:lnTo>
                  <a:lnTo>
                    <a:pt x="87642" y="94665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2" name="object 482"/>
            <p:cNvSpPr/>
            <p:nvPr/>
          </p:nvSpPr>
          <p:spPr>
            <a:xfrm>
              <a:off x="7343593" y="5996161"/>
              <a:ext cx="88265" cy="139065"/>
            </a:xfrm>
            <a:custGeom>
              <a:avLst/>
              <a:gdLst/>
              <a:ahLst/>
              <a:cxnLst/>
              <a:rect l="l" t="t" r="r" b="b"/>
              <a:pathLst>
                <a:path w="88265" h="139064">
                  <a:moveTo>
                    <a:pt x="0" y="138607"/>
                  </a:moveTo>
                  <a:lnTo>
                    <a:pt x="87642" y="138607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138607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3" name="object 483"/>
            <p:cNvSpPr/>
            <p:nvPr/>
          </p:nvSpPr>
          <p:spPr>
            <a:xfrm>
              <a:off x="7343593" y="5863090"/>
              <a:ext cx="88265" cy="133350"/>
            </a:xfrm>
            <a:custGeom>
              <a:avLst/>
              <a:gdLst/>
              <a:ahLst/>
              <a:cxnLst/>
              <a:rect l="l" t="t" r="r" b="b"/>
              <a:pathLst>
                <a:path w="88265" h="133350">
                  <a:moveTo>
                    <a:pt x="87642" y="0"/>
                  </a:moveTo>
                  <a:lnTo>
                    <a:pt x="0" y="0"/>
                  </a:lnTo>
                  <a:lnTo>
                    <a:pt x="0" y="133070"/>
                  </a:lnTo>
                  <a:lnTo>
                    <a:pt x="87642" y="133070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object 484"/>
            <p:cNvSpPr/>
            <p:nvPr/>
          </p:nvSpPr>
          <p:spPr>
            <a:xfrm>
              <a:off x="7343593" y="5769466"/>
              <a:ext cx="88265" cy="95250"/>
            </a:xfrm>
            <a:custGeom>
              <a:avLst/>
              <a:gdLst/>
              <a:ahLst/>
              <a:cxnLst/>
              <a:rect l="l" t="t" r="r" b="b"/>
              <a:pathLst>
                <a:path w="88265" h="95250">
                  <a:moveTo>
                    <a:pt x="87642" y="0"/>
                  </a:moveTo>
                  <a:lnTo>
                    <a:pt x="0" y="0"/>
                  </a:lnTo>
                  <a:lnTo>
                    <a:pt x="0" y="94665"/>
                  </a:lnTo>
                  <a:lnTo>
                    <a:pt x="87642" y="94665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object 485"/>
            <p:cNvSpPr/>
            <p:nvPr/>
          </p:nvSpPr>
          <p:spPr>
            <a:xfrm>
              <a:off x="7465297" y="5961808"/>
              <a:ext cx="88265" cy="173355"/>
            </a:xfrm>
            <a:custGeom>
              <a:avLst/>
              <a:gdLst/>
              <a:ahLst/>
              <a:cxnLst/>
              <a:rect l="l" t="t" r="r" b="b"/>
              <a:pathLst>
                <a:path w="88265" h="173354">
                  <a:moveTo>
                    <a:pt x="87642" y="0"/>
                  </a:moveTo>
                  <a:lnTo>
                    <a:pt x="0" y="0"/>
                  </a:lnTo>
                  <a:lnTo>
                    <a:pt x="0" y="172961"/>
                  </a:lnTo>
                  <a:lnTo>
                    <a:pt x="87642" y="172961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6" name="object 486"/>
            <p:cNvSpPr/>
            <p:nvPr/>
          </p:nvSpPr>
          <p:spPr>
            <a:xfrm>
              <a:off x="7465297" y="5925727"/>
              <a:ext cx="88265" cy="43180"/>
            </a:xfrm>
            <a:custGeom>
              <a:avLst/>
              <a:gdLst/>
              <a:ahLst/>
              <a:cxnLst/>
              <a:rect l="l" t="t" r="r" b="b"/>
              <a:pathLst>
                <a:path w="88265" h="43179">
                  <a:moveTo>
                    <a:pt x="0" y="42799"/>
                  </a:moveTo>
                  <a:lnTo>
                    <a:pt x="87642" y="42799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42799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object 487"/>
            <p:cNvSpPr/>
            <p:nvPr/>
          </p:nvSpPr>
          <p:spPr>
            <a:xfrm>
              <a:off x="7465297" y="5769453"/>
              <a:ext cx="88265" cy="156845"/>
            </a:xfrm>
            <a:custGeom>
              <a:avLst/>
              <a:gdLst/>
              <a:ahLst/>
              <a:cxnLst/>
              <a:rect l="l" t="t" r="r" b="b"/>
              <a:pathLst>
                <a:path w="88265" h="156845">
                  <a:moveTo>
                    <a:pt x="87642" y="0"/>
                  </a:moveTo>
                  <a:lnTo>
                    <a:pt x="0" y="0"/>
                  </a:lnTo>
                  <a:lnTo>
                    <a:pt x="0" y="156273"/>
                  </a:lnTo>
                  <a:lnTo>
                    <a:pt x="87642" y="156273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8" name="object 488"/>
            <p:cNvSpPr/>
            <p:nvPr/>
          </p:nvSpPr>
          <p:spPr>
            <a:xfrm>
              <a:off x="7204680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9" name="object 489"/>
            <p:cNvSpPr/>
            <p:nvPr/>
          </p:nvSpPr>
          <p:spPr>
            <a:xfrm>
              <a:off x="7250193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0" name="object 490"/>
            <p:cNvSpPr/>
            <p:nvPr/>
          </p:nvSpPr>
          <p:spPr>
            <a:xfrm>
              <a:off x="7295707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object 491"/>
            <p:cNvSpPr/>
            <p:nvPr/>
          </p:nvSpPr>
          <p:spPr>
            <a:xfrm>
              <a:off x="7341220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2" name="object 492"/>
            <p:cNvSpPr/>
            <p:nvPr/>
          </p:nvSpPr>
          <p:spPr>
            <a:xfrm>
              <a:off x="7386735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object 493"/>
            <p:cNvSpPr/>
            <p:nvPr/>
          </p:nvSpPr>
          <p:spPr>
            <a:xfrm>
              <a:off x="7432248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4" name="object 494"/>
            <p:cNvSpPr/>
            <p:nvPr/>
          </p:nvSpPr>
          <p:spPr>
            <a:xfrm>
              <a:off x="7477761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object 495"/>
            <p:cNvSpPr/>
            <p:nvPr/>
          </p:nvSpPr>
          <p:spPr>
            <a:xfrm>
              <a:off x="7523275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6" name="object 496"/>
            <p:cNvSpPr/>
            <p:nvPr/>
          </p:nvSpPr>
          <p:spPr>
            <a:xfrm>
              <a:off x="7568788" y="6156544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02039" y="652329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02039" y="647776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02039" y="643222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02039" y="638669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02039" y="634116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2" name="object 502"/>
            <p:cNvSpPr/>
            <p:nvPr/>
          </p:nvSpPr>
          <p:spPr>
            <a:xfrm>
              <a:off x="7202039" y="629562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3" name="object 503"/>
            <p:cNvSpPr/>
            <p:nvPr/>
          </p:nvSpPr>
          <p:spPr>
            <a:xfrm>
              <a:off x="7202039" y="625009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4" name="object 504"/>
            <p:cNvSpPr/>
            <p:nvPr/>
          </p:nvSpPr>
          <p:spPr>
            <a:xfrm>
              <a:off x="7202039" y="6204567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5" name="object 505"/>
            <p:cNvSpPr/>
            <p:nvPr/>
          </p:nvSpPr>
          <p:spPr>
            <a:xfrm>
              <a:off x="7202039" y="6159037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6" name="object 506"/>
            <p:cNvSpPr/>
            <p:nvPr/>
          </p:nvSpPr>
          <p:spPr>
            <a:xfrm>
              <a:off x="7228230" y="6166522"/>
              <a:ext cx="312420" cy="321945"/>
            </a:xfrm>
            <a:custGeom>
              <a:avLst/>
              <a:gdLst/>
              <a:ahLst/>
              <a:cxnLst/>
              <a:rect l="l" t="t" r="r" b="b"/>
              <a:pathLst>
                <a:path w="312420" h="321945">
                  <a:moveTo>
                    <a:pt x="22225" y="304571"/>
                  </a:moveTo>
                  <a:lnTo>
                    <a:pt x="17246" y="299593"/>
                  </a:lnTo>
                  <a:lnTo>
                    <a:pt x="4978" y="299593"/>
                  </a:lnTo>
                  <a:lnTo>
                    <a:pt x="0" y="304571"/>
                  </a:lnTo>
                  <a:lnTo>
                    <a:pt x="0" y="316839"/>
                  </a:lnTo>
                  <a:lnTo>
                    <a:pt x="4978" y="321818"/>
                  </a:lnTo>
                  <a:lnTo>
                    <a:pt x="17246" y="321818"/>
                  </a:lnTo>
                  <a:lnTo>
                    <a:pt x="22225" y="316839"/>
                  </a:lnTo>
                  <a:lnTo>
                    <a:pt x="22225" y="310705"/>
                  </a:lnTo>
                  <a:lnTo>
                    <a:pt x="22225" y="304571"/>
                  </a:lnTo>
                  <a:close/>
                </a:path>
                <a:path w="312420" h="321945">
                  <a:moveTo>
                    <a:pt x="77165" y="300647"/>
                  </a:moveTo>
                  <a:lnTo>
                    <a:pt x="72186" y="295668"/>
                  </a:lnTo>
                  <a:lnTo>
                    <a:pt x="59918" y="295668"/>
                  </a:lnTo>
                  <a:lnTo>
                    <a:pt x="54940" y="300647"/>
                  </a:lnTo>
                  <a:lnTo>
                    <a:pt x="54940" y="312915"/>
                  </a:lnTo>
                  <a:lnTo>
                    <a:pt x="59918" y="317893"/>
                  </a:lnTo>
                  <a:lnTo>
                    <a:pt x="72186" y="317893"/>
                  </a:lnTo>
                  <a:lnTo>
                    <a:pt x="77165" y="312915"/>
                  </a:lnTo>
                  <a:lnTo>
                    <a:pt x="77165" y="306781"/>
                  </a:lnTo>
                  <a:lnTo>
                    <a:pt x="77165" y="300647"/>
                  </a:lnTo>
                  <a:close/>
                </a:path>
                <a:path w="312420" h="321945">
                  <a:moveTo>
                    <a:pt x="77558" y="261759"/>
                  </a:moveTo>
                  <a:lnTo>
                    <a:pt x="72580" y="256781"/>
                  </a:lnTo>
                  <a:lnTo>
                    <a:pt x="60312" y="256781"/>
                  </a:lnTo>
                  <a:lnTo>
                    <a:pt x="55333" y="261759"/>
                  </a:lnTo>
                  <a:lnTo>
                    <a:pt x="55333" y="274027"/>
                  </a:lnTo>
                  <a:lnTo>
                    <a:pt x="60312" y="279006"/>
                  </a:lnTo>
                  <a:lnTo>
                    <a:pt x="72580" y="279006"/>
                  </a:lnTo>
                  <a:lnTo>
                    <a:pt x="77558" y="274027"/>
                  </a:lnTo>
                  <a:lnTo>
                    <a:pt x="77558" y="267893"/>
                  </a:lnTo>
                  <a:lnTo>
                    <a:pt x="77558" y="261759"/>
                  </a:lnTo>
                  <a:close/>
                </a:path>
                <a:path w="312420" h="321945">
                  <a:moveTo>
                    <a:pt x="116459" y="223253"/>
                  </a:moveTo>
                  <a:lnTo>
                    <a:pt x="111480" y="218274"/>
                  </a:lnTo>
                  <a:lnTo>
                    <a:pt x="99212" y="218274"/>
                  </a:lnTo>
                  <a:lnTo>
                    <a:pt x="94234" y="223253"/>
                  </a:lnTo>
                  <a:lnTo>
                    <a:pt x="94234" y="235521"/>
                  </a:lnTo>
                  <a:lnTo>
                    <a:pt x="99212" y="240499"/>
                  </a:lnTo>
                  <a:lnTo>
                    <a:pt x="111480" y="240499"/>
                  </a:lnTo>
                  <a:lnTo>
                    <a:pt x="116459" y="235521"/>
                  </a:lnTo>
                  <a:lnTo>
                    <a:pt x="116459" y="229387"/>
                  </a:lnTo>
                  <a:lnTo>
                    <a:pt x="116459" y="223253"/>
                  </a:lnTo>
                  <a:close/>
                </a:path>
                <a:path w="312420" h="321945">
                  <a:moveTo>
                    <a:pt x="130340" y="244297"/>
                  </a:moveTo>
                  <a:lnTo>
                    <a:pt x="125361" y="239318"/>
                  </a:lnTo>
                  <a:lnTo>
                    <a:pt x="113093" y="239318"/>
                  </a:lnTo>
                  <a:lnTo>
                    <a:pt x="108115" y="244297"/>
                  </a:lnTo>
                  <a:lnTo>
                    <a:pt x="108115" y="256565"/>
                  </a:lnTo>
                  <a:lnTo>
                    <a:pt x="113093" y="261543"/>
                  </a:lnTo>
                  <a:lnTo>
                    <a:pt x="125361" y="261543"/>
                  </a:lnTo>
                  <a:lnTo>
                    <a:pt x="130340" y="256565"/>
                  </a:lnTo>
                  <a:lnTo>
                    <a:pt x="130340" y="250431"/>
                  </a:lnTo>
                  <a:lnTo>
                    <a:pt x="130340" y="244297"/>
                  </a:lnTo>
                  <a:close/>
                </a:path>
                <a:path w="312420" h="321945">
                  <a:moveTo>
                    <a:pt x="141452" y="152615"/>
                  </a:moveTo>
                  <a:lnTo>
                    <a:pt x="136474" y="147637"/>
                  </a:lnTo>
                  <a:lnTo>
                    <a:pt x="124206" y="147637"/>
                  </a:lnTo>
                  <a:lnTo>
                    <a:pt x="119227" y="152615"/>
                  </a:lnTo>
                  <a:lnTo>
                    <a:pt x="119227" y="164884"/>
                  </a:lnTo>
                  <a:lnTo>
                    <a:pt x="124206" y="169862"/>
                  </a:lnTo>
                  <a:lnTo>
                    <a:pt x="136474" y="169862"/>
                  </a:lnTo>
                  <a:lnTo>
                    <a:pt x="141452" y="164884"/>
                  </a:lnTo>
                  <a:lnTo>
                    <a:pt x="141452" y="158750"/>
                  </a:lnTo>
                  <a:lnTo>
                    <a:pt x="141452" y="152615"/>
                  </a:lnTo>
                  <a:close/>
                </a:path>
                <a:path w="312420" h="321945">
                  <a:moveTo>
                    <a:pt x="143040" y="187540"/>
                  </a:moveTo>
                  <a:lnTo>
                    <a:pt x="138061" y="182562"/>
                  </a:lnTo>
                  <a:lnTo>
                    <a:pt x="125793" y="182562"/>
                  </a:lnTo>
                  <a:lnTo>
                    <a:pt x="120815" y="187540"/>
                  </a:lnTo>
                  <a:lnTo>
                    <a:pt x="120815" y="199809"/>
                  </a:lnTo>
                  <a:lnTo>
                    <a:pt x="125793" y="204787"/>
                  </a:lnTo>
                  <a:lnTo>
                    <a:pt x="138061" y="204787"/>
                  </a:lnTo>
                  <a:lnTo>
                    <a:pt x="143040" y="199809"/>
                  </a:lnTo>
                  <a:lnTo>
                    <a:pt x="143040" y="193675"/>
                  </a:lnTo>
                  <a:lnTo>
                    <a:pt x="143040" y="187540"/>
                  </a:lnTo>
                  <a:close/>
                </a:path>
                <a:path w="312420" h="321945">
                  <a:moveTo>
                    <a:pt x="164871" y="238734"/>
                  </a:moveTo>
                  <a:lnTo>
                    <a:pt x="159893" y="233756"/>
                  </a:lnTo>
                  <a:lnTo>
                    <a:pt x="147624" y="233756"/>
                  </a:lnTo>
                  <a:lnTo>
                    <a:pt x="142646" y="238734"/>
                  </a:lnTo>
                  <a:lnTo>
                    <a:pt x="142646" y="251002"/>
                  </a:lnTo>
                  <a:lnTo>
                    <a:pt x="147624" y="255981"/>
                  </a:lnTo>
                  <a:lnTo>
                    <a:pt x="159893" y="255981"/>
                  </a:lnTo>
                  <a:lnTo>
                    <a:pt x="164871" y="251002"/>
                  </a:lnTo>
                  <a:lnTo>
                    <a:pt x="164871" y="244868"/>
                  </a:lnTo>
                  <a:lnTo>
                    <a:pt x="164871" y="238734"/>
                  </a:lnTo>
                  <a:close/>
                </a:path>
                <a:path w="312420" h="321945">
                  <a:moveTo>
                    <a:pt x="172021" y="112928"/>
                  </a:moveTo>
                  <a:lnTo>
                    <a:pt x="167043" y="107950"/>
                  </a:lnTo>
                  <a:lnTo>
                    <a:pt x="154774" y="107950"/>
                  </a:lnTo>
                  <a:lnTo>
                    <a:pt x="149796" y="112928"/>
                  </a:lnTo>
                  <a:lnTo>
                    <a:pt x="149796" y="125196"/>
                  </a:lnTo>
                  <a:lnTo>
                    <a:pt x="154774" y="130175"/>
                  </a:lnTo>
                  <a:lnTo>
                    <a:pt x="167043" y="130175"/>
                  </a:lnTo>
                  <a:lnTo>
                    <a:pt x="172021" y="125196"/>
                  </a:lnTo>
                  <a:lnTo>
                    <a:pt x="172021" y="119062"/>
                  </a:lnTo>
                  <a:lnTo>
                    <a:pt x="172021" y="112928"/>
                  </a:lnTo>
                  <a:close/>
                </a:path>
                <a:path w="312420" h="321945">
                  <a:moveTo>
                    <a:pt x="180352" y="193090"/>
                  </a:moveTo>
                  <a:lnTo>
                    <a:pt x="175374" y="188112"/>
                  </a:lnTo>
                  <a:lnTo>
                    <a:pt x="163106" y="188112"/>
                  </a:lnTo>
                  <a:lnTo>
                    <a:pt x="158127" y="193090"/>
                  </a:lnTo>
                  <a:lnTo>
                    <a:pt x="158127" y="205359"/>
                  </a:lnTo>
                  <a:lnTo>
                    <a:pt x="163106" y="210337"/>
                  </a:lnTo>
                  <a:lnTo>
                    <a:pt x="175374" y="210337"/>
                  </a:lnTo>
                  <a:lnTo>
                    <a:pt x="180352" y="205359"/>
                  </a:lnTo>
                  <a:lnTo>
                    <a:pt x="180352" y="199224"/>
                  </a:lnTo>
                  <a:lnTo>
                    <a:pt x="180352" y="193090"/>
                  </a:lnTo>
                  <a:close/>
                </a:path>
                <a:path w="312420" h="321945">
                  <a:moveTo>
                    <a:pt x="191465" y="55778"/>
                  </a:moveTo>
                  <a:lnTo>
                    <a:pt x="186486" y="50800"/>
                  </a:lnTo>
                  <a:lnTo>
                    <a:pt x="174218" y="50800"/>
                  </a:lnTo>
                  <a:lnTo>
                    <a:pt x="169240" y="55778"/>
                  </a:lnTo>
                  <a:lnTo>
                    <a:pt x="169240" y="68046"/>
                  </a:lnTo>
                  <a:lnTo>
                    <a:pt x="174218" y="73025"/>
                  </a:lnTo>
                  <a:lnTo>
                    <a:pt x="186486" y="73025"/>
                  </a:lnTo>
                  <a:lnTo>
                    <a:pt x="191465" y="68046"/>
                  </a:lnTo>
                  <a:lnTo>
                    <a:pt x="191465" y="61912"/>
                  </a:lnTo>
                  <a:lnTo>
                    <a:pt x="191465" y="55778"/>
                  </a:lnTo>
                  <a:close/>
                </a:path>
                <a:path w="312420" h="321945">
                  <a:moveTo>
                    <a:pt x="191858" y="280009"/>
                  </a:moveTo>
                  <a:lnTo>
                    <a:pt x="186880" y="275031"/>
                  </a:lnTo>
                  <a:lnTo>
                    <a:pt x="174612" y="275031"/>
                  </a:lnTo>
                  <a:lnTo>
                    <a:pt x="169633" y="280009"/>
                  </a:lnTo>
                  <a:lnTo>
                    <a:pt x="169633" y="292277"/>
                  </a:lnTo>
                  <a:lnTo>
                    <a:pt x="174612" y="297256"/>
                  </a:lnTo>
                  <a:lnTo>
                    <a:pt x="186880" y="297256"/>
                  </a:lnTo>
                  <a:lnTo>
                    <a:pt x="191858" y="292277"/>
                  </a:lnTo>
                  <a:lnTo>
                    <a:pt x="191858" y="286143"/>
                  </a:lnTo>
                  <a:lnTo>
                    <a:pt x="191858" y="280009"/>
                  </a:lnTo>
                  <a:close/>
                </a:path>
                <a:path w="312420" h="321945">
                  <a:moveTo>
                    <a:pt x="195427" y="161747"/>
                  </a:moveTo>
                  <a:lnTo>
                    <a:pt x="190449" y="156768"/>
                  </a:lnTo>
                  <a:lnTo>
                    <a:pt x="178943" y="156768"/>
                  </a:lnTo>
                  <a:lnTo>
                    <a:pt x="182333" y="153377"/>
                  </a:lnTo>
                  <a:lnTo>
                    <a:pt x="182333" y="147243"/>
                  </a:lnTo>
                  <a:lnTo>
                    <a:pt x="182333" y="141109"/>
                  </a:lnTo>
                  <a:lnTo>
                    <a:pt x="177355" y="136131"/>
                  </a:lnTo>
                  <a:lnTo>
                    <a:pt x="165087" y="136131"/>
                  </a:lnTo>
                  <a:lnTo>
                    <a:pt x="160108" y="141109"/>
                  </a:lnTo>
                  <a:lnTo>
                    <a:pt x="160108" y="153377"/>
                  </a:lnTo>
                  <a:lnTo>
                    <a:pt x="165087" y="158356"/>
                  </a:lnTo>
                  <a:lnTo>
                    <a:pt x="176593" y="158356"/>
                  </a:lnTo>
                  <a:lnTo>
                    <a:pt x="173202" y="161747"/>
                  </a:lnTo>
                  <a:lnTo>
                    <a:pt x="173202" y="174015"/>
                  </a:lnTo>
                  <a:lnTo>
                    <a:pt x="178181" y="178993"/>
                  </a:lnTo>
                  <a:lnTo>
                    <a:pt x="190449" y="178993"/>
                  </a:lnTo>
                  <a:lnTo>
                    <a:pt x="195427" y="174015"/>
                  </a:lnTo>
                  <a:lnTo>
                    <a:pt x="195427" y="167881"/>
                  </a:lnTo>
                  <a:lnTo>
                    <a:pt x="195427" y="161747"/>
                  </a:lnTo>
                  <a:close/>
                </a:path>
                <a:path w="312420" h="321945">
                  <a:moveTo>
                    <a:pt x="208927" y="230009"/>
                  </a:moveTo>
                  <a:lnTo>
                    <a:pt x="203949" y="225031"/>
                  </a:lnTo>
                  <a:lnTo>
                    <a:pt x="191681" y="225031"/>
                  </a:lnTo>
                  <a:lnTo>
                    <a:pt x="186702" y="230009"/>
                  </a:lnTo>
                  <a:lnTo>
                    <a:pt x="186702" y="242277"/>
                  </a:lnTo>
                  <a:lnTo>
                    <a:pt x="191681" y="247256"/>
                  </a:lnTo>
                  <a:lnTo>
                    <a:pt x="203949" y="247256"/>
                  </a:lnTo>
                  <a:lnTo>
                    <a:pt x="208927" y="242277"/>
                  </a:lnTo>
                  <a:lnTo>
                    <a:pt x="208927" y="236143"/>
                  </a:lnTo>
                  <a:lnTo>
                    <a:pt x="208927" y="230009"/>
                  </a:lnTo>
                  <a:close/>
                </a:path>
                <a:path w="312420" h="321945">
                  <a:moveTo>
                    <a:pt x="210908" y="110147"/>
                  </a:moveTo>
                  <a:lnTo>
                    <a:pt x="205930" y="105168"/>
                  </a:lnTo>
                  <a:lnTo>
                    <a:pt x="193662" y="105168"/>
                  </a:lnTo>
                  <a:lnTo>
                    <a:pt x="188683" y="110147"/>
                  </a:lnTo>
                  <a:lnTo>
                    <a:pt x="188683" y="122415"/>
                  </a:lnTo>
                  <a:lnTo>
                    <a:pt x="193662" y="127393"/>
                  </a:lnTo>
                  <a:lnTo>
                    <a:pt x="205930" y="127393"/>
                  </a:lnTo>
                  <a:lnTo>
                    <a:pt x="210908" y="122415"/>
                  </a:lnTo>
                  <a:lnTo>
                    <a:pt x="210908" y="116281"/>
                  </a:lnTo>
                  <a:lnTo>
                    <a:pt x="210908" y="110147"/>
                  </a:lnTo>
                  <a:close/>
                </a:path>
                <a:path w="312420" h="321945">
                  <a:moveTo>
                    <a:pt x="211709" y="200634"/>
                  </a:moveTo>
                  <a:lnTo>
                    <a:pt x="206730" y="195656"/>
                  </a:lnTo>
                  <a:lnTo>
                    <a:pt x="194462" y="195656"/>
                  </a:lnTo>
                  <a:lnTo>
                    <a:pt x="189484" y="200634"/>
                  </a:lnTo>
                  <a:lnTo>
                    <a:pt x="189484" y="212902"/>
                  </a:lnTo>
                  <a:lnTo>
                    <a:pt x="194462" y="217881"/>
                  </a:lnTo>
                  <a:lnTo>
                    <a:pt x="206730" y="217881"/>
                  </a:lnTo>
                  <a:lnTo>
                    <a:pt x="211709" y="212902"/>
                  </a:lnTo>
                  <a:lnTo>
                    <a:pt x="211709" y="206768"/>
                  </a:lnTo>
                  <a:lnTo>
                    <a:pt x="211709" y="200634"/>
                  </a:lnTo>
                  <a:close/>
                </a:path>
                <a:path w="312420" h="321945">
                  <a:moveTo>
                    <a:pt x="229958" y="160553"/>
                  </a:moveTo>
                  <a:lnTo>
                    <a:pt x="224980" y="155575"/>
                  </a:lnTo>
                  <a:lnTo>
                    <a:pt x="212712" y="155575"/>
                  </a:lnTo>
                  <a:lnTo>
                    <a:pt x="207733" y="160553"/>
                  </a:lnTo>
                  <a:lnTo>
                    <a:pt x="207733" y="172821"/>
                  </a:lnTo>
                  <a:lnTo>
                    <a:pt x="212712" y="177800"/>
                  </a:lnTo>
                  <a:lnTo>
                    <a:pt x="224980" y="177800"/>
                  </a:lnTo>
                  <a:lnTo>
                    <a:pt x="229958" y="172821"/>
                  </a:lnTo>
                  <a:lnTo>
                    <a:pt x="229958" y="166687"/>
                  </a:lnTo>
                  <a:lnTo>
                    <a:pt x="229958" y="160553"/>
                  </a:lnTo>
                  <a:close/>
                </a:path>
                <a:path w="312420" h="321945">
                  <a:moveTo>
                    <a:pt x="236702" y="187934"/>
                  </a:moveTo>
                  <a:lnTo>
                    <a:pt x="231724" y="182956"/>
                  </a:lnTo>
                  <a:lnTo>
                    <a:pt x="219456" y="182956"/>
                  </a:lnTo>
                  <a:lnTo>
                    <a:pt x="214477" y="187934"/>
                  </a:lnTo>
                  <a:lnTo>
                    <a:pt x="214477" y="200202"/>
                  </a:lnTo>
                  <a:lnTo>
                    <a:pt x="219456" y="205181"/>
                  </a:lnTo>
                  <a:lnTo>
                    <a:pt x="231724" y="205181"/>
                  </a:lnTo>
                  <a:lnTo>
                    <a:pt x="236702" y="200202"/>
                  </a:lnTo>
                  <a:lnTo>
                    <a:pt x="236702" y="194068"/>
                  </a:lnTo>
                  <a:lnTo>
                    <a:pt x="236702" y="187934"/>
                  </a:lnTo>
                  <a:close/>
                </a:path>
                <a:path w="312420" h="321945">
                  <a:moveTo>
                    <a:pt x="240677" y="45453"/>
                  </a:moveTo>
                  <a:lnTo>
                    <a:pt x="235699" y="40474"/>
                  </a:lnTo>
                  <a:lnTo>
                    <a:pt x="223431" y="40474"/>
                  </a:lnTo>
                  <a:lnTo>
                    <a:pt x="218452" y="45453"/>
                  </a:lnTo>
                  <a:lnTo>
                    <a:pt x="218452" y="57721"/>
                  </a:lnTo>
                  <a:lnTo>
                    <a:pt x="223431" y="62699"/>
                  </a:lnTo>
                  <a:lnTo>
                    <a:pt x="235699" y="62699"/>
                  </a:lnTo>
                  <a:lnTo>
                    <a:pt x="240677" y="57721"/>
                  </a:lnTo>
                  <a:lnTo>
                    <a:pt x="240677" y="51587"/>
                  </a:lnTo>
                  <a:lnTo>
                    <a:pt x="240677" y="45453"/>
                  </a:lnTo>
                  <a:close/>
                </a:path>
                <a:path w="312420" h="321945">
                  <a:moveTo>
                    <a:pt x="243852" y="130784"/>
                  </a:moveTo>
                  <a:lnTo>
                    <a:pt x="238874" y="125806"/>
                  </a:lnTo>
                  <a:lnTo>
                    <a:pt x="226606" y="125806"/>
                  </a:lnTo>
                  <a:lnTo>
                    <a:pt x="221627" y="130784"/>
                  </a:lnTo>
                  <a:lnTo>
                    <a:pt x="221627" y="143052"/>
                  </a:lnTo>
                  <a:lnTo>
                    <a:pt x="226606" y="148031"/>
                  </a:lnTo>
                  <a:lnTo>
                    <a:pt x="238874" y="148031"/>
                  </a:lnTo>
                  <a:lnTo>
                    <a:pt x="243852" y="143052"/>
                  </a:lnTo>
                  <a:lnTo>
                    <a:pt x="243852" y="136918"/>
                  </a:lnTo>
                  <a:lnTo>
                    <a:pt x="243852" y="130784"/>
                  </a:lnTo>
                  <a:close/>
                </a:path>
                <a:path w="312420" h="321945">
                  <a:moveTo>
                    <a:pt x="248615" y="228422"/>
                  </a:moveTo>
                  <a:lnTo>
                    <a:pt x="243636" y="223443"/>
                  </a:lnTo>
                  <a:lnTo>
                    <a:pt x="231368" y="223443"/>
                  </a:lnTo>
                  <a:lnTo>
                    <a:pt x="226390" y="228422"/>
                  </a:lnTo>
                  <a:lnTo>
                    <a:pt x="226390" y="240690"/>
                  </a:lnTo>
                  <a:lnTo>
                    <a:pt x="231368" y="245668"/>
                  </a:lnTo>
                  <a:lnTo>
                    <a:pt x="243636" y="245668"/>
                  </a:lnTo>
                  <a:lnTo>
                    <a:pt x="248615" y="240690"/>
                  </a:lnTo>
                  <a:lnTo>
                    <a:pt x="248615" y="234556"/>
                  </a:lnTo>
                  <a:lnTo>
                    <a:pt x="248615" y="228422"/>
                  </a:lnTo>
                  <a:close/>
                </a:path>
                <a:path w="312420" h="321945">
                  <a:moveTo>
                    <a:pt x="254571" y="98247"/>
                  </a:moveTo>
                  <a:lnTo>
                    <a:pt x="249593" y="93268"/>
                  </a:lnTo>
                  <a:lnTo>
                    <a:pt x="237324" y="93268"/>
                  </a:lnTo>
                  <a:lnTo>
                    <a:pt x="232346" y="98247"/>
                  </a:lnTo>
                  <a:lnTo>
                    <a:pt x="232346" y="92684"/>
                  </a:lnTo>
                  <a:lnTo>
                    <a:pt x="227368" y="87706"/>
                  </a:lnTo>
                  <a:lnTo>
                    <a:pt x="215099" y="87706"/>
                  </a:lnTo>
                  <a:lnTo>
                    <a:pt x="210121" y="92684"/>
                  </a:lnTo>
                  <a:lnTo>
                    <a:pt x="210121" y="104952"/>
                  </a:lnTo>
                  <a:lnTo>
                    <a:pt x="215099" y="109931"/>
                  </a:lnTo>
                  <a:lnTo>
                    <a:pt x="227368" y="109931"/>
                  </a:lnTo>
                  <a:lnTo>
                    <a:pt x="232346" y="104952"/>
                  </a:lnTo>
                  <a:lnTo>
                    <a:pt x="232346" y="110515"/>
                  </a:lnTo>
                  <a:lnTo>
                    <a:pt x="237324" y="115493"/>
                  </a:lnTo>
                  <a:lnTo>
                    <a:pt x="249593" y="115493"/>
                  </a:lnTo>
                  <a:lnTo>
                    <a:pt x="254571" y="110515"/>
                  </a:lnTo>
                  <a:lnTo>
                    <a:pt x="254571" y="104381"/>
                  </a:lnTo>
                  <a:lnTo>
                    <a:pt x="254571" y="98247"/>
                  </a:lnTo>
                  <a:close/>
                </a:path>
                <a:path w="312420" h="321945">
                  <a:moveTo>
                    <a:pt x="261315" y="70065"/>
                  </a:moveTo>
                  <a:lnTo>
                    <a:pt x="256336" y="65087"/>
                  </a:lnTo>
                  <a:lnTo>
                    <a:pt x="244068" y="65087"/>
                  </a:lnTo>
                  <a:lnTo>
                    <a:pt x="239090" y="70065"/>
                  </a:lnTo>
                  <a:lnTo>
                    <a:pt x="239090" y="82334"/>
                  </a:lnTo>
                  <a:lnTo>
                    <a:pt x="244068" y="87312"/>
                  </a:lnTo>
                  <a:lnTo>
                    <a:pt x="256336" y="87312"/>
                  </a:lnTo>
                  <a:lnTo>
                    <a:pt x="261315" y="82334"/>
                  </a:lnTo>
                  <a:lnTo>
                    <a:pt x="261315" y="76200"/>
                  </a:lnTo>
                  <a:lnTo>
                    <a:pt x="261315" y="70065"/>
                  </a:lnTo>
                  <a:close/>
                </a:path>
                <a:path w="312420" h="321945">
                  <a:moveTo>
                    <a:pt x="262102" y="187147"/>
                  </a:moveTo>
                  <a:lnTo>
                    <a:pt x="257124" y="182168"/>
                  </a:lnTo>
                  <a:lnTo>
                    <a:pt x="244856" y="182168"/>
                  </a:lnTo>
                  <a:lnTo>
                    <a:pt x="239877" y="187147"/>
                  </a:lnTo>
                  <a:lnTo>
                    <a:pt x="239877" y="199415"/>
                  </a:lnTo>
                  <a:lnTo>
                    <a:pt x="244856" y="204393"/>
                  </a:lnTo>
                  <a:lnTo>
                    <a:pt x="257124" y="204393"/>
                  </a:lnTo>
                  <a:lnTo>
                    <a:pt x="262102" y="199415"/>
                  </a:lnTo>
                  <a:lnTo>
                    <a:pt x="262102" y="193281"/>
                  </a:lnTo>
                  <a:lnTo>
                    <a:pt x="262102" y="187147"/>
                  </a:lnTo>
                  <a:close/>
                </a:path>
                <a:path w="312420" h="321945">
                  <a:moveTo>
                    <a:pt x="263690" y="26009"/>
                  </a:moveTo>
                  <a:lnTo>
                    <a:pt x="258711" y="21031"/>
                  </a:lnTo>
                  <a:lnTo>
                    <a:pt x="246443" y="21031"/>
                  </a:lnTo>
                  <a:lnTo>
                    <a:pt x="241465" y="26009"/>
                  </a:lnTo>
                  <a:lnTo>
                    <a:pt x="241465" y="38277"/>
                  </a:lnTo>
                  <a:lnTo>
                    <a:pt x="246443" y="43256"/>
                  </a:lnTo>
                  <a:lnTo>
                    <a:pt x="258711" y="43256"/>
                  </a:lnTo>
                  <a:lnTo>
                    <a:pt x="263690" y="38277"/>
                  </a:lnTo>
                  <a:lnTo>
                    <a:pt x="263690" y="32143"/>
                  </a:lnTo>
                  <a:lnTo>
                    <a:pt x="263690" y="26009"/>
                  </a:lnTo>
                  <a:close/>
                </a:path>
                <a:path w="312420" h="321945">
                  <a:moveTo>
                    <a:pt x="282740" y="141109"/>
                  </a:moveTo>
                  <a:lnTo>
                    <a:pt x="277761" y="136131"/>
                  </a:lnTo>
                  <a:lnTo>
                    <a:pt x="265493" y="136131"/>
                  </a:lnTo>
                  <a:lnTo>
                    <a:pt x="260515" y="141109"/>
                  </a:lnTo>
                  <a:lnTo>
                    <a:pt x="260515" y="153377"/>
                  </a:lnTo>
                  <a:lnTo>
                    <a:pt x="265493" y="158356"/>
                  </a:lnTo>
                  <a:lnTo>
                    <a:pt x="277761" y="158356"/>
                  </a:lnTo>
                  <a:lnTo>
                    <a:pt x="282740" y="153377"/>
                  </a:lnTo>
                  <a:lnTo>
                    <a:pt x="282740" y="147243"/>
                  </a:lnTo>
                  <a:lnTo>
                    <a:pt x="282740" y="141109"/>
                  </a:lnTo>
                  <a:close/>
                </a:path>
                <a:path w="312420" h="321945">
                  <a:moveTo>
                    <a:pt x="300202" y="27597"/>
                  </a:moveTo>
                  <a:lnTo>
                    <a:pt x="295224" y="22618"/>
                  </a:lnTo>
                  <a:lnTo>
                    <a:pt x="282956" y="22618"/>
                  </a:lnTo>
                  <a:lnTo>
                    <a:pt x="277977" y="27597"/>
                  </a:lnTo>
                  <a:lnTo>
                    <a:pt x="277977" y="39865"/>
                  </a:lnTo>
                  <a:lnTo>
                    <a:pt x="282956" y="44843"/>
                  </a:lnTo>
                  <a:lnTo>
                    <a:pt x="295224" y="44843"/>
                  </a:lnTo>
                  <a:lnTo>
                    <a:pt x="300202" y="39865"/>
                  </a:lnTo>
                  <a:lnTo>
                    <a:pt x="300202" y="33731"/>
                  </a:lnTo>
                  <a:lnTo>
                    <a:pt x="300202" y="27597"/>
                  </a:lnTo>
                  <a:close/>
                </a:path>
                <a:path w="312420" h="321945">
                  <a:moveTo>
                    <a:pt x="303784" y="103009"/>
                  </a:moveTo>
                  <a:lnTo>
                    <a:pt x="298805" y="98031"/>
                  </a:lnTo>
                  <a:lnTo>
                    <a:pt x="286537" y="98031"/>
                  </a:lnTo>
                  <a:lnTo>
                    <a:pt x="281559" y="103009"/>
                  </a:lnTo>
                  <a:lnTo>
                    <a:pt x="281559" y="115277"/>
                  </a:lnTo>
                  <a:lnTo>
                    <a:pt x="286537" y="120256"/>
                  </a:lnTo>
                  <a:lnTo>
                    <a:pt x="298805" y="120256"/>
                  </a:lnTo>
                  <a:lnTo>
                    <a:pt x="303784" y="115277"/>
                  </a:lnTo>
                  <a:lnTo>
                    <a:pt x="303784" y="109143"/>
                  </a:lnTo>
                  <a:lnTo>
                    <a:pt x="303784" y="103009"/>
                  </a:lnTo>
                  <a:close/>
                </a:path>
                <a:path w="312420" h="321945">
                  <a:moveTo>
                    <a:pt x="312115" y="4978"/>
                  </a:moveTo>
                  <a:lnTo>
                    <a:pt x="307136" y="0"/>
                  </a:lnTo>
                  <a:lnTo>
                    <a:pt x="294868" y="0"/>
                  </a:lnTo>
                  <a:lnTo>
                    <a:pt x="289890" y="4978"/>
                  </a:lnTo>
                  <a:lnTo>
                    <a:pt x="289890" y="17246"/>
                  </a:lnTo>
                  <a:lnTo>
                    <a:pt x="294868" y="22225"/>
                  </a:lnTo>
                  <a:lnTo>
                    <a:pt x="307136" y="22225"/>
                  </a:lnTo>
                  <a:lnTo>
                    <a:pt x="312115" y="17246"/>
                  </a:lnTo>
                  <a:lnTo>
                    <a:pt x="312115" y="11112"/>
                  </a:lnTo>
                  <a:lnTo>
                    <a:pt x="312115" y="4978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7" name="object 507"/>
            <p:cNvSpPr/>
            <p:nvPr/>
          </p:nvSpPr>
          <p:spPr>
            <a:xfrm>
              <a:off x="7204680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8" name="object 508"/>
            <p:cNvSpPr/>
            <p:nvPr/>
          </p:nvSpPr>
          <p:spPr>
            <a:xfrm>
              <a:off x="7250193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9" name="object 509"/>
            <p:cNvSpPr/>
            <p:nvPr/>
          </p:nvSpPr>
          <p:spPr>
            <a:xfrm>
              <a:off x="7295707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0" name="object 510"/>
            <p:cNvSpPr/>
            <p:nvPr/>
          </p:nvSpPr>
          <p:spPr>
            <a:xfrm>
              <a:off x="7341220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1" name="object 511"/>
            <p:cNvSpPr/>
            <p:nvPr/>
          </p:nvSpPr>
          <p:spPr>
            <a:xfrm>
              <a:off x="7386735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2" name="object 512"/>
            <p:cNvSpPr/>
            <p:nvPr/>
          </p:nvSpPr>
          <p:spPr>
            <a:xfrm>
              <a:off x="7432248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3" name="object 513"/>
            <p:cNvSpPr/>
            <p:nvPr/>
          </p:nvSpPr>
          <p:spPr>
            <a:xfrm>
              <a:off x="7477761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4" name="object 514"/>
            <p:cNvSpPr/>
            <p:nvPr/>
          </p:nvSpPr>
          <p:spPr>
            <a:xfrm>
              <a:off x="7523275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object 515"/>
            <p:cNvSpPr/>
            <p:nvPr/>
          </p:nvSpPr>
          <p:spPr>
            <a:xfrm>
              <a:off x="7568788" y="654554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object 516"/>
            <p:cNvSpPr/>
            <p:nvPr/>
          </p:nvSpPr>
          <p:spPr>
            <a:xfrm>
              <a:off x="7202039" y="691230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object 517"/>
            <p:cNvSpPr/>
            <p:nvPr/>
          </p:nvSpPr>
          <p:spPr>
            <a:xfrm>
              <a:off x="7202039" y="686677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object 518"/>
            <p:cNvSpPr/>
            <p:nvPr/>
          </p:nvSpPr>
          <p:spPr>
            <a:xfrm>
              <a:off x="7202039" y="6821229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object 519"/>
            <p:cNvSpPr/>
            <p:nvPr/>
          </p:nvSpPr>
          <p:spPr>
            <a:xfrm>
              <a:off x="7202039" y="677570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0" name="object 520"/>
            <p:cNvSpPr/>
            <p:nvPr/>
          </p:nvSpPr>
          <p:spPr>
            <a:xfrm>
              <a:off x="7202039" y="673017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1" name="object 521"/>
            <p:cNvSpPr/>
            <p:nvPr/>
          </p:nvSpPr>
          <p:spPr>
            <a:xfrm>
              <a:off x="7202039" y="6684629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2" name="object 522"/>
            <p:cNvSpPr/>
            <p:nvPr/>
          </p:nvSpPr>
          <p:spPr>
            <a:xfrm>
              <a:off x="7202039" y="663910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3" name="object 523"/>
            <p:cNvSpPr/>
            <p:nvPr/>
          </p:nvSpPr>
          <p:spPr>
            <a:xfrm>
              <a:off x="7202039" y="659357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4" name="object 524"/>
            <p:cNvSpPr/>
            <p:nvPr/>
          </p:nvSpPr>
          <p:spPr>
            <a:xfrm>
              <a:off x="7202039" y="654804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5" name="object 525"/>
            <p:cNvSpPr/>
            <p:nvPr/>
          </p:nvSpPr>
          <p:spPr>
            <a:xfrm>
              <a:off x="7276655" y="6665912"/>
              <a:ext cx="130175" cy="182245"/>
            </a:xfrm>
            <a:custGeom>
              <a:avLst/>
              <a:gdLst/>
              <a:ahLst/>
              <a:cxnLst/>
              <a:rect l="l" t="t" r="r" b="b"/>
              <a:pathLst>
                <a:path w="130175" h="182245">
                  <a:moveTo>
                    <a:pt x="43942" y="21971"/>
                  </a:moveTo>
                  <a:lnTo>
                    <a:pt x="42214" y="13423"/>
                  </a:lnTo>
                  <a:lnTo>
                    <a:pt x="37503" y="6438"/>
                  </a:lnTo>
                  <a:lnTo>
                    <a:pt x="30518" y="1727"/>
                  </a:lnTo>
                  <a:lnTo>
                    <a:pt x="21971" y="0"/>
                  </a:lnTo>
                  <a:lnTo>
                    <a:pt x="13411" y="1727"/>
                  </a:lnTo>
                  <a:lnTo>
                    <a:pt x="6426" y="6438"/>
                  </a:lnTo>
                  <a:lnTo>
                    <a:pt x="1714" y="13423"/>
                  </a:lnTo>
                  <a:lnTo>
                    <a:pt x="0" y="21971"/>
                  </a:lnTo>
                  <a:lnTo>
                    <a:pt x="1714" y="30518"/>
                  </a:lnTo>
                  <a:lnTo>
                    <a:pt x="6426" y="37503"/>
                  </a:lnTo>
                  <a:lnTo>
                    <a:pt x="13411" y="42214"/>
                  </a:lnTo>
                  <a:lnTo>
                    <a:pt x="21971" y="43942"/>
                  </a:lnTo>
                  <a:lnTo>
                    <a:pt x="30518" y="42214"/>
                  </a:lnTo>
                  <a:lnTo>
                    <a:pt x="37503" y="37503"/>
                  </a:lnTo>
                  <a:lnTo>
                    <a:pt x="42214" y="30518"/>
                  </a:lnTo>
                  <a:lnTo>
                    <a:pt x="43942" y="21971"/>
                  </a:lnTo>
                  <a:close/>
                </a:path>
                <a:path w="130175" h="182245">
                  <a:moveTo>
                    <a:pt x="129667" y="160083"/>
                  </a:moveTo>
                  <a:lnTo>
                    <a:pt x="127939" y="151536"/>
                  </a:lnTo>
                  <a:lnTo>
                    <a:pt x="123228" y="144551"/>
                  </a:lnTo>
                  <a:lnTo>
                    <a:pt x="116243" y="139839"/>
                  </a:lnTo>
                  <a:lnTo>
                    <a:pt x="107696" y="138112"/>
                  </a:lnTo>
                  <a:lnTo>
                    <a:pt x="99136" y="139839"/>
                  </a:lnTo>
                  <a:lnTo>
                    <a:pt x="92151" y="144551"/>
                  </a:lnTo>
                  <a:lnTo>
                    <a:pt x="87439" y="151536"/>
                  </a:lnTo>
                  <a:lnTo>
                    <a:pt x="85725" y="160083"/>
                  </a:lnTo>
                  <a:lnTo>
                    <a:pt x="87439" y="168630"/>
                  </a:lnTo>
                  <a:lnTo>
                    <a:pt x="92151" y="175615"/>
                  </a:lnTo>
                  <a:lnTo>
                    <a:pt x="99136" y="180327"/>
                  </a:lnTo>
                  <a:lnTo>
                    <a:pt x="107696" y="182054"/>
                  </a:lnTo>
                  <a:lnTo>
                    <a:pt x="116243" y="180327"/>
                  </a:lnTo>
                  <a:lnTo>
                    <a:pt x="123228" y="175615"/>
                  </a:lnTo>
                  <a:lnTo>
                    <a:pt x="127939" y="168630"/>
                  </a:lnTo>
                  <a:lnTo>
                    <a:pt x="129667" y="160083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26" name="object 526"/>
          <p:cNvSpPr txBox="1"/>
          <p:nvPr/>
        </p:nvSpPr>
        <p:spPr>
          <a:xfrm>
            <a:off x="6310532" y="4180699"/>
            <a:ext cx="53654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445" b="1" kern="0" spc="-32" dirty="0">
                <a:solidFill>
                  <a:srgbClr val="42709C"/>
                </a:solidFill>
                <a:latin typeface="Cambria"/>
                <a:cs typeface="Cambria"/>
              </a:rPr>
              <a:t>A</a:t>
            </a:r>
            <a:endParaRPr sz="445" kern="0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sp>
        <p:nvSpPr>
          <p:cNvPr id="527" name="object 527"/>
          <p:cNvSpPr txBox="1"/>
          <p:nvPr/>
        </p:nvSpPr>
        <p:spPr>
          <a:xfrm>
            <a:off x="6374569" y="4271967"/>
            <a:ext cx="47603" cy="76627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defTabSz="580918">
              <a:spcBef>
                <a:spcPts val="64"/>
              </a:spcBef>
            </a:pPr>
            <a:r>
              <a:rPr sz="445" b="1" kern="0" spc="-32" dirty="0">
                <a:solidFill>
                  <a:srgbClr val="42709C"/>
                </a:solidFill>
                <a:latin typeface="Cambria"/>
                <a:cs typeface="Cambria"/>
              </a:rPr>
              <a:t>B</a:t>
            </a:r>
            <a:endParaRPr sz="445" kern="0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grpSp>
        <p:nvGrpSpPr>
          <p:cNvPr id="528" name="object 528"/>
          <p:cNvGrpSpPr/>
          <p:nvPr/>
        </p:nvGrpSpPr>
        <p:grpSpPr>
          <a:xfrm>
            <a:off x="6233883" y="4405420"/>
            <a:ext cx="234786" cy="234786"/>
            <a:chOff x="7202039" y="6934458"/>
            <a:chExt cx="369570" cy="369570"/>
          </a:xfrm>
        </p:grpSpPr>
        <p:sp>
          <p:nvSpPr>
            <p:cNvPr id="529" name="object 529"/>
            <p:cNvSpPr/>
            <p:nvPr/>
          </p:nvSpPr>
          <p:spPr>
            <a:xfrm>
              <a:off x="7204681" y="693455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0" name="object 530"/>
            <p:cNvSpPr/>
            <p:nvPr/>
          </p:nvSpPr>
          <p:spPr>
            <a:xfrm>
              <a:off x="7250194" y="6934555"/>
              <a:ext cx="45720" cy="369570"/>
            </a:xfrm>
            <a:custGeom>
              <a:avLst/>
              <a:gdLst/>
              <a:ahLst/>
              <a:cxnLst/>
              <a:rect l="l" t="t" r="r" b="b"/>
              <a:pathLst>
                <a:path w="45720" h="369570">
                  <a:moveTo>
                    <a:pt x="0" y="336254"/>
                  </a:moveTo>
                  <a:lnTo>
                    <a:pt x="0" y="369100"/>
                  </a:lnTo>
                </a:path>
                <a:path w="45720" h="369570">
                  <a:moveTo>
                    <a:pt x="0" y="0"/>
                  </a:moveTo>
                  <a:lnTo>
                    <a:pt x="0" y="212987"/>
                  </a:lnTo>
                </a:path>
                <a:path w="45720" h="369570">
                  <a:moveTo>
                    <a:pt x="45514" y="336254"/>
                  </a:moveTo>
                  <a:lnTo>
                    <a:pt x="45514" y="369100"/>
                  </a:lnTo>
                </a:path>
                <a:path w="45720" h="369570">
                  <a:moveTo>
                    <a:pt x="45514" y="0"/>
                  </a:moveTo>
                  <a:lnTo>
                    <a:pt x="45514" y="21298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1" name="object 531"/>
            <p:cNvSpPr/>
            <p:nvPr/>
          </p:nvSpPr>
          <p:spPr>
            <a:xfrm>
              <a:off x="7341221" y="693455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2" name="object 532"/>
            <p:cNvSpPr/>
            <p:nvPr/>
          </p:nvSpPr>
          <p:spPr>
            <a:xfrm>
              <a:off x="7384144" y="730272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3" name="object 533"/>
            <p:cNvSpPr/>
            <p:nvPr/>
          </p:nvSpPr>
          <p:spPr>
            <a:xfrm>
              <a:off x="7386735" y="6934555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0"/>
                  </a:moveTo>
                  <a:lnTo>
                    <a:pt x="0" y="14233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4" name="object 534"/>
            <p:cNvSpPr/>
            <p:nvPr/>
          </p:nvSpPr>
          <p:spPr>
            <a:xfrm>
              <a:off x="7432248" y="693455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5" name="object 535"/>
            <p:cNvSpPr/>
            <p:nvPr/>
          </p:nvSpPr>
          <p:spPr>
            <a:xfrm>
              <a:off x="7475170" y="730272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6" name="object 536"/>
            <p:cNvSpPr/>
            <p:nvPr/>
          </p:nvSpPr>
          <p:spPr>
            <a:xfrm>
              <a:off x="7477761" y="6934555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h="237490">
                  <a:moveTo>
                    <a:pt x="0" y="210384"/>
                  </a:moveTo>
                  <a:lnTo>
                    <a:pt x="0" y="237448"/>
                  </a:lnTo>
                </a:path>
                <a:path h="237490">
                  <a:moveTo>
                    <a:pt x="0" y="0"/>
                  </a:moveTo>
                  <a:lnTo>
                    <a:pt x="0" y="9313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7" name="object 537"/>
            <p:cNvSpPr/>
            <p:nvPr/>
          </p:nvSpPr>
          <p:spPr>
            <a:xfrm>
              <a:off x="7520685" y="730272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3175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8" name="object 538"/>
            <p:cNvSpPr/>
            <p:nvPr/>
          </p:nvSpPr>
          <p:spPr>
            <a:xfrm>
              <a:off x="7523275" y="6934555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h="237490">
                  <a:moveTo>
                    <a:pt x="0" y="210384"/>
                  </a:moveTo>
                  <a:lnTo>
                    <a:pt x="0" y="237448"/>
                  </a:lnTo>
                </a:path>
                <a:path h="237490">
                  <a:moveTo>
                    <a:pt x="0" y="0"/>
                  </a:moveTo>
                  <a:lnTo>
                    <a:pt x="0" y="93137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9" name="object 539"/>
            <p:cNvSpPr/>
            <p:nvPr/>
          </p:nvSpPr>
          <p:spPr>
            <a:xfrm>
              <a:off x="7568788" y="6934555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0" name="object 540"/>
            <p:cNvSpPr/>
            <p:nvPr/>
          </p:nvSpPr>
          <p:spPr>
            <a:xfrm>
              <a:off x="7202039" y="7301306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1" name="object 541"/>
            <p:cNvSpPr/>
            <p:nvPr/>
          </p:nvSpPr>
          <p:spPr>
            <a:xfrm>
              <a:off x="7202039" y="7073636"/>
              <a:ext cx="369570" cy="182245"/>
            </a:xfrm>
            <a:custGeom>
              <a:avLst/>
              <a:gdLst/>
              <a:ahLst/>
              <a:cxnLst/>
              <a:rect l="l" t="t" r="r" b="b"/>
              <a:pathLst>
                <a:path w="369570" h="182245">
                  <a:moveTo>
                    <a:pt x="0" y="182140"/>
                  </a:moveTo>
                  <a:lnTo>
                    <a:pt x="19837" y="182140"/>
                  </a:lnTo>
                </a:path>
                <a:path w="369570" h="182245">
                  <a:moveTo>
                    <a:pt x="107480" y="182140"/>
                  </a:moveTo>
                  <a:lnTo>
                    <a:pt x="141554" y="182140"/>
                  </a:lnTo>
                </a:path>
                <a:path w="369570" h="182245">
                  <a:moveTo>
                    <a:pt x="229196" y="182140"/>
                  </a:moveTo>
                  <a:lnTo>
                    <a:pt x="263258" y="182140"/>
                  </a:lnTo>
                </a:path>
                <a:path w="369570" h="182245">
                  <a:moveTo>
                    <a:pt x="350900" y="182140"/>
                  </a:moveTo>
                  <a:lnTo>
                    <a:pt x="369087" y="182140"/>
                  </a:lnTo>
                </a:path>
                <a:path w="369570" h="182245">
                  <a:moveTo>
                    <a:pt x="0" y="136599"/>
                  </a:moveTo>
                  <a:lnTo>
                    <a:pt x="19837" y="136599"/>
                  </a:lnTo>
                </a:path>
                <a:path w="369570" h="182245">
                  <a:moveTo>
                    <a:pt x="107480" y="136599"/>
                  </a:moveTo>
                  <a:lnTo>
                    <a:pt x="141554" y="136599"/>
                  </a:lnTo>
                </a:path>
                <a:path w="369570" h="182245">
                  <a:moveTo>
                    <a:pt x="229196" y="136599"/>
                  </a:moveTo>
                  <a:lnTo>
                    <a:pt x="263258" y="136599"/>
                  </a:lnTo>
                </a:path>
                <a:path w="369570" h="182245">
                  <a:moveTo>
                    <a:pt x="350900" y="136599"/>
                  </a:moveTo>
                  <a:lnTo>
                    <a:pt x="369087" y="136599"/>
                  </a:lnTo>
                </a:path>
                <a:path w="369570" h="182245">
                  <a:moveTo>
                    <a:pt x="0" y="91070"/>
                  </a:moveTo>
                  <a:lnTo>
                    <a:pt x="19837" y="91070"/>
                  </a:lnTo>
                </a:path>
                <a:path w="369570" h="182245">
                  <a:moveTo>
                    <a:pt x="107480" y="91070"/>
                  </a:moveTo>
                  <a:lnTo>
                    <a:pt x="141554" y="91070"/>
                  </a:lnTo>
                </a:path>
                <a:path w="369570" h="182245">
                  <a:moveTo>
                    <a:pt x="229196" y="91070"/>
                  </a:moveTo>
                  <a:lnTo>
                    <a:pt x="369087" y="91070"/>
                  </a:lnTo>
                </a:path>
                <a:path w="369570" h="182245">
                  <a:moveTo>
                    <a:pt x="0" y="45540"/>
                  </a:moveTo>
                  <a:lnTo>
                    <a:pt x="141554" y="45540"/>
                  </a:lnTo>
                </a:path>
                <a:path w="369570" h="182245">
                  <a:moveTo>
                    <a:pt x="229196" y="45540"/>
                  </a:moveTo>
                  <a:lnTo>
                    <a:pt x="263258" y="45540"/>
                  </a:lnTo>
                </a:path>
                <a:path w="369570" h="182245">
                  <a:moveTo>
                    <a:pt x="350900" y="45540"/>
                  </a:moveTo>
                  <a:lnTo>
                    <a:pt x="369087" y="45540"/>
                  </a:lnTo>
                </a:path>
                <a:path w="369570" h="182245">
                  <a:moveTo>
                    <a:pt x="0" y="0"/>
                  </a:moveTo>
                  <a:lnTo>
                    <a:pt x="263258" y="0"/>
                  </a:lnTo>
                </a:path>
                <a:path w="369570" h="182245">
                  <a:moveTo>
                    <a:pt x="35090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2" name="object 542"/>
            <p:cNvSpPr/>
            <p:nvPr/>
          </p:nvSpPr>
          <p:spPr>
            <a:xfrm>
              <a:off x="7202039" y="7028106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3" name="object 543"/>
            <p:cNvSpPr/>
            <p:nvPr/>
          </p:nvSpPr>
          <p:spPr>
            <a:xfrm>
              <a:off x="7202039" y="6982578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object 544"/>
            <p:cNvSpPr/>
            <p:nvPr/>
          </p:nvSpPr>
          <p:spPr>
            <a:xfrm>
              <a:off x="7202039" y="6937048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5" name="object 545"/>
            <p:cNvSpPr/>
            <p:nvPr/>
          </p:nvSpPr>
          <p:spPr>
            <a:xfrm>
              <a:off x="7221876" y="7270810"/>
              <a:ext cx="87630" cy="31115"/>
            </a:xfrm>
            <a:custGeom>
              <a:avLst/>
              <a:gdLst/>
              <a:ahLst/>
              <a:cxnLst/>
              <a:rect l="l" t="t" r="r" b="b"/>
              <a:pathLst>
                <a:path w="87629" h="31115">
                  <a:moveTo>
                    <a:pt x="0" y="30975"/>
                  </a:moveTo>
                  <a:lnTo>
                    <a:pt x="87629" y="30975"/>
                  </a:lnTo>
                  <a:lnTo>
                    <a:pt x="87629" y="0"/>
                  </a:lnTo>
                  <a:lnTo>
                    <a:pt x="0" y="0"/>
                  </a:lnTo>
                  <a:lnTo>
                    <a:pt x="0" y="30975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6" name="object 546"/>
            <p:cNvSpPr/>
            <p:nvPr/>
          </p:nvSpPr>
          <p:spPr>
            <a:xfrm>
              <a:off x="7221876" y="7218587"/>
              <a:ext cx="88265" cy="52705"/>
            </a:xfrm>
            <a:custGeom>
              <a:avLst/>
              <a:gdLst/>
              <a:ahLst/>
              <a:cxnLst/>
              <a:rect l="l" t="t" r="r" b="b"/>
              <a:pathLst>
                <a:path w="88265" h="52704">
                  <a:moveTo>
                    <a:pt x="0" y="52222"/>
                  </a:moveTo>
                  <a:lnTo>
                    <a:pt x="87642" y="52222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52222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7" name="object 547"/>
            <p:cNvSpPr/>
            <p:nvPr/>
          </p:nvSpPr>
          <p:spPr>
            <a:xfrm>
              <a:off x="7221876" y="7147543"/>
              <a:ext cx="88265" cy="71120"/>
            </a:xfrm>
            <a:custGeom>
              <a:avLst/>
              <a:gdLst/>
              <a:ahLst/>
              <a:cxnLst/>
              <a:rect l="l" t="t" r="r" b="b"/>
              <a:pathLst>
                <a:path w="88265" h="71120">
                  <a:moveTo>
                    <a:pt x="87642" y="0"/>
                  </a:moveTo>
                  <a:lnTo>
                    <a:pt x="0" y="0"/>
                  </a:lnTo>
                  <a:lnTo>
                    <a:pt x="0" y="71043"/>
                  </a:lnTo>
                  <a:lnTo>
                    <a:pt x="87642" y="71043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8" name="object 548"/>
            <p:cNvSpPr/>
            <p:nvPr/>
          </p:nvSpPr>
          <p:spPr>
            <a:xfrm>
              <a:off x="7343593" y="7247010"/>
              <a:ext cx="88265" cy="55244"/>
            </a:xfrm>
            <a:custGeom>
              <a:avLst/>
              <a:gdLst/>
              <a:ahLst/>
              <a:cxnLst/>
              <a:rect l="l" t="t" r="r" b="b"/>
              <a:pathLst>
                <a:path w="88265" h="55245">
                  <a:moveTo>
                    <a:pt x="0" y="54775"/>
                  </a:moveTo>
                  <a:lnTo>
                    <a:pt x="87642" y="54775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54775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object 549"/>
            <p:cNvSpPr/>
            <p:nvPr/>
          </p:nvSpPr>
          <p:spPr>
            <a:xfrm>
              <a:off x="7343593" y="7147162"/>
              <a:ext cx="88265" cy="100330"/>
            </a:xfrm>
            <a:custGeom>
              <a:avLst/>
              <a:gdLst/>
              <a:ahLst/>
              <a:cxnLst/>
              <a:rect l="l" t="t" r="r" b="b"/>
              <a:pathLst>
                <a:path w="88265" h="100329">
                  <a:moveTo>
                    <a:pt x="87642" y="0"/>
                  </a:moveTo>
                  <a:lnTo>
                    <a:pt x="0" y="0"/>
                  </a:lnTo>
                  <a:lnTo>
                    <a:pt x="0" y="99847"/>
                  </a:lnTo>
                  <a:lnTo>
                    <a:pt x="87642" y="99847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object 550"/>
            <p:cNvSpPr/>
            <p:nvPr/>
          </p:nvSpPr>
          <p:spPr>
            <a:xfrm>
              <a:off x="7343593" y="7076893"/>
              <a:ext cx="88265" cy="71120"/>
            </a:xfrm>
            <a:custGeom>
              <a:avLst/>
              <a:gdLst/>
              <a:ahLst/>
              <a:cxnLst/>
              <a:rect l="l" t="t" r="r" b="b"/>
              <a:pathLst>
                <a:path w="88265" h="71120">
                  <a:moveTo>
                    <a:pt x="87642" y="0"/>
                  </a:moveTo>
                  <a:lnTo>
                    <a:pt x="0" y="0"/>
                  </a:lnTo>
                  <a:lnTo>
                    <a:pt x="0" y="71043"/>
                  </a:lnTo>
                  <a:lnTo>
                    <a:pt x="87642" y="71043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object 551"/>
            <p:cNvSpPr/>
            <p:nvPr/>
          </p:nvSpPr>
          <p:spPr>
            <a:xfrm>
              <a:off x="7465297" y="7172003"/>
              <a:ext cx="88265" cy="130175"/>
            </a:xfrm>
            <a:custGeom>
              <a:avLst/>
              <a:gdLst/>
              <a:ahLst/>
              <a:cxnLst/>
              <a:rect l="l" t="t" r="r" b="b"/>
              <a:pathLst>
                <a:path w="88265" h="130175">
                  <a:moveTo>
                    <a:pt x="87642" y="0"/>
                  </a:moveTo>
                  <a:lnTo>
                    <a:pt x="0" y="0"/>
                  </a:lnTo>
                  <a:lnTo>
                    <a:pt x="0" y="129781"/>
                  </a:lnTo>
                  <a:lnTo>
                    <a:pt x="87642" y="129781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355C8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object 552"/>
            <p:cNvSpPr/>
            <p:nvPr/>
          </p:nvSpPr>
          <p:spPr>
            <a:xfrm>
              <a:off x="7465297" y="7144940"/>
              <a:ext cx="88265" cy="32384"/>
            </a:xfrm>
            <a:custGeom>
              <a:avLst/>
              <a:gdLst/>
              <a:ahLst/>
              <a:cxnLst/>
              <a:rect l="l" t="t" r="r" b="b"/>
              <a:pathLst>
                <a:path w="88265" h="32384">
                  <a:moveTo>
                    <a:pt x="0" y="32105"/>
                  </a:moveTo>
                  <a:lnTo>
                    <a:pt x="87642" y="32105"/>
                  </a:lnTo>
                  <a:lnTo>
                    <a:pt x="87642" y="0"/>
                  </a:lnTo>
                  <a:lnTo>
                    <a:pt x="0" y="0"/>
                  </a:lnTo>
                  <a:lnTo>
                    <a:pt x="0" y="32105"/>
                  </a:lnTo>
                  <a:close/>
                </a:path>
              </a:pathLst>
            </a:custGeom>
            <a:solidFill>
              <a:srgbClr val="42709C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object 553"/>
            <p:cNvSpPr/>
            <p:nvPr/>
          </p:nvSpPr>
          <p:spPr>
            <a:xfrm>
              <a:off x="7465297" y="7027693"/>
              <a:ext cx="88265" cy="117475"/>
            </a:xfrm>
            <a:custGeom>
              <a:avLst/>
              <a:gdLst/>
              <a:ahLst/>
              <a:cxnLst/>
              <a:rect l="l" t="t" r="r" b="b"/>
              <a:pathLst>
                <a:path w="88265" h="117475">
                  <a:moveTo>
                    <a:pt x="87642" y="0"/>
                  </a:moveTo>
                  <a:lnTo>
                    <a:pt x="0" y="0"/>
                  </a:lnTo>
                  <a:lnTo>
                    <a:pt x="0" y="117246"/>
                  </a:lnTo>
                  <a:lnTo>
                    <a:pt x="87642" y="117246"/>
                  </a:lnTo>
                  <a:lnTo>
                    <a:pt x="87642" y="0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54" name="object 554"/>
          <p:cNvGrpSpPr/>
          <p:nvPr/>
        </p:nvGrpSpPr>
        <p:grpSpPr>
          <a:xfrm>
            <a:off x="1858915" y="2393411"/>
            <a:ext cx="1925888" cy="2714154"/>
            <a:chOff x="315515" y="3767406"/>
            <a:chExt cx="3031490" cy="4272280"/>
          </a:xfrm>
        </p:grpSpPr>
        <p:sp>
          <p:nvSpPr>
            <p:cNvPr id="555" name="object 555"/>
            <p:cNvSpPr/>
            <p:nvPr/>
          </p:nvSpPr>
          <p:spPr>
            <a:xfrm>
              <a:off x="315515" y="3773756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object 556"/>
            <p:cNvSpPr/>
            <p:nvPr/>
          </p:nvSpPr>
          <p:spPr>
            <a:xfrm>
              <a:off x="315515" y="4632144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object 557"/>
            <p:cNvSpPr/>
            <p:nvPr/>
          </p:nvSpPr>
          <p:spPr>
            <a:xfrm>
              <a:off x="315515" y="5665828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8" name="object 558"/>
            <p:cNvSpPr/>
            <p:nvPr/>
          </p:nvSpPr>
          <p:spPr>
            <a:xfrm>
              <a:off x="315515" y="7194036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object 559"/>
            <p:cNvSpPr/>
            <p:nvPr/>
          </p:nvSpPr>
          <p:spPr>
            <a:xfrm>
              <a:off x="315515" y="8032935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30314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60" name="object 560"/>
          <p:cNvSpPr/>
          <p:nvPr/>
        </p:nvSpPr>
        <p:spPr>
          <a:xfrm>
            <a:off x="6201611" y="2764916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561" name="object 561"/>
          <p:cNvSpPr txBox="1"/>
          <p:nvPr/>
        </p:nvSpPr>
        <p:spPr>
          <a:xfrm>
            <a:off x="6186839" y="4977284"/>
            <a:ext cx="685800" cy="252509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Themes</a:t>
            </a:r>
            <a:endParaRPr sz="158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62" name="object 562"/>
          <p:cNvSpPr txBox="1"/>
          <p:nvPr/>
        </p:nvSpPr>
        <p:spPr>
          <a:xfrm>
            <a:off x="6504955" y="5307455"/>
            <a:ext cx="630129" cy="829503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3227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theme_bw()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White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background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grid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lines.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7029" algn="just" defTabSz="580918">
              <a:lnSpc>
                <a:spcPts val="661"/>
              </a:lnSpc>
              <a:spcBef>
                <a:spcPts val="381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theme_gray()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Grey</a:t>
            </a:r>
            <a:r>
              <a:rPr sz="635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background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(default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theme).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algn="just" defTabSz="580918">
              <a:lnSpc>
                <a:spcPts val="712"/>
              </a:lnSpc>
              <a:spcBef>
                <a:spcPts val="276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theme_dark()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algn="just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Dark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contrast.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63" name="object 563"/>
          <p:cNvSpPr/>
          <p:nvPr/>
        </p:nvSpPr>
        <p:spPr>
          <a:xfrm>
            <a:off x="6201611" y="5005196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564" name="object 564"/>
          <p:cNvSpPr txBox="1"/>
          <p:nvPr/>
        </p:nvSpPr>
        <p:spPr>
          <a:xfrm>
            <a:off x="7430785" y="5271954"/>
            <a:ext cx="763255" cy="851455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marR="82700" defTabSz="580918">
              <a:lnSpc>
                <a:spcPct val="136700"/>
              </a:lnSpc>
              <a:spcBef>
                <a:spcPts val="64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theme_classic()</a:t>
            </a:r>
            <a:r>
              <a:rPr sz="635" b="1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theme_light()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ct val="136700"/>
              </a:lnSpc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theme_linedraw()</a:t>
            </a:r>
            <a:r>
              <a:rPr sz="635" b="1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theme_minimal()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61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Minimal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79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theme_void()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Empty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565" name="object 565"/>
          <p:cNvGrpSpPr/>
          <p:nvPr/>
        </p:nvGrpSpPr>
        <p:grpSpPr>
          <a:xfrm>
            <a:off x="6233882" y="5316777"/>
            <a:ext cx="234786" cy="739454"/>
            <a:chOff x="7202037" y="8369000"/>
            <a:chExt cx="369570" cy="1163955"/>
          </a:xfrm>
        </p:grpSpPr>
        <p:sp>
          <p:nvSpPr>
            <p:cNvPr id="566" name="object 566"/>
            <p:cNvSpPr/>
            <p:nvPr/>
          </p:nvSpPr>
          <p:spPr>
            <a:xfrm>
              <a:off x="7204678" y="8369097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object 567"/>
            <p:cNvSpPr/>
            <p:nvPr/>
          </p:nvSpPr>
          <p:spPr>
            <a:xfrm>
              <a:off x="7295709" y="8369097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object 568"/>
            <p:cNvSpPr/>
            <p:nvPr/>
          </p:nvSpPr>
          <p:spPr>
            <a:xfrm>
              <a:off x="7386735" y="8369097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object 569"/>
            <p:cNvSpPr/>
            <p:nvPr/>
          </p:nvSpPr>
          <p:spPr>
            <a:xfrm>
              <a:off x="7475171" y="873579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4779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object 570"/>
            <p:cNvSpPr/>
            <p:nvPr/>
          </p:nvSpPr>
          <p:spPr>
            <a:xfrm>
              <a:off x="7477762" y="8369097"/>
              <a:ext cx="0" cy="234950"/>
            </a:xfrm>
            <a:custGeom>
              <a:avLst/>
              <a:gdLst/>
              <a:ahLst/>
              <a:cxnLst/>
              <a:rect l="l" t="t" r="r" b="b"/>
              <a:pathLst>
                <a:path h="234950">
                  <a:moveTo>
                    <a:pt x="0" y="0"/>
                  </a:moveTo>
                  <a:lnTo>
                    <a:pt x="0" y="23452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object 571"/>
            <p:cNvSpPr/>
            <p:nvPr/>
          </p:nvSpPr>
          <p:spPr>
            <a:xfrm>
              <a:off x="7568789" y="8369097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object 572"/>
            <p:cNvSpPr/>
            <p:nvPr/>
          </p:nvSpPr>
          <p:spPr>
            <a:xfrm>
              <a:off x="7202040" y="8735847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object 573"/>
            <p:cNvSpPr/>
            <p:nvPr/>
          </p:nvSpPr>
          <p:spPr>
            <a:xfrm>
              <a:off x="7202040" y="8462648"/>
              <a:ext cx="369570" cy="182245"/>
            </a:xfrm>
            <a:custGeom>
              <a:avLst/>
              <a:gdLst/>
              <a:ahLst/>
              <a:cxnLst/>
              <a:rect l="l" t="t" r="r" b="b"/>
              <a:pathLst>
                <a:path w="369570" h="182245">
                  <a:moveTo>
                    <a:pt x="0" y="182128"/>
                  </a:moveTo>
                  <a:lnTo>
                    <a:pt x="227595" y="182128"/>
                  </a:lnTo>
                </a:path>
                <a:path w="369570" h="182245">
                  <a:moveTo>
                    <a:pt x="278941" y="182128"/>
                  </a:moveTo>
                  <a:lnTo>
                    <a:pt x="296848" y="182128"/>
                  </a:lnTo>
                </a:path>
                <a:path w="369570" h="182245">
                  <a:moveTo>
                    <a:pt x="348194" y="182128"/>
                  </a:moveTo>
                  <a:lnTo>
                    <a:pt x="369087" y="182128"/>
                  </a:lnTo>
                </a:path>
                <a:path w="369570" h="182245">
                  <a:moveTo>
                    <a:pt x="0" y="91070"/>
                  </a:moveTo>
                  <a:lnTo>
                    <a:pt x="296848" y="91070"/>
                  </a:lnTo>
                </a:path>
                <a:path w="369570" h="182245">
                  <a:moveTo>
                    <a:pt x="348194" y="91070"/>
                  </a:moveTo>
                  <a:lnTo>
                    <a:pt x="369087" y="91070"/>
                  </a:lnTo>
                </a:path>
                <a:path w="369570" h="182245">
                  <a:moveTo>
                    <a:pt x="0" y="0"/>
                  </a:moveTo>
                  <a:lnTo>
                    <a:pt x="296848" y="0"/>
                  </a:lnTo>
                </a:path>
                <a:path w="369570" h="182245">
                  <a:moveTo>
                    <a:pt x="348194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object 574"/>
            <p:cNvSpPr/>
            <p:nvPr/>
          </p:nvSpPr>
          <p:spPr>
            <a:xfrm>
              <a:off x="7202040" y="837159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A09F9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object 575"/>
            <p:cNvSpPr/>
            <p:nvPr/>
          </p:nvSpPr>
          <p:spPr>
            <a:xfrm>
              <a:off x="7221868" y="8402281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73"/>
                  </a:moveTo>
                  <a:lnTo>
                    <a:pt x="0" y="308673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73"/>
                  </a:lnTo>
                  <a:close/>
                </a:path>
                <a:path w="328929" h="331470">
                  <a:moveTo>
                    <a:pt x="120611" y="302221"/>
                  </a:moveTo>
                  <a:lnTo>
                    <a:pt x="69265" y="302221"/>
                  </a:lnTo>
                  <a:lnTo>
                    <a:pt x="69265" y="331127"/>
                  </a:lnTo>
                  <a:lnTo>
                    <a:pt x="120611" y="331127"/>
                  </a:lnTo>
                  <a:lnTo>
                    <a:pt x="120611" y="302221"/>
                  </a:lnTo>
                  <a:close/>
                </a:path>
                <a:path w="328929" h="331470">
                  <a:moveTo>
                    <a:pt x="189852" y="287401"/>
                  </a:moveTo>
                  <a:lnTo>
                    <a:pt x="138518" y="287401"/>
                  </a:lnTo>
                  <a:lnTo>
                    <a:pt x="138518" y="331127"/>
                  </a:lnTo>
                  <a:lnTo>
                    <a:pt x="189852" y="331127"/>
                  </a:lnTo>
                  <a:lnTo>
                    <a:pt x="189852" y="287401"/>
                  </a:lnTo>
                  <a:close/>
                </a:path>
                <a:path w="328929" h="331470">
                  <a:moveTo>
                    <a:pt x="259105" y="201345"/>
                  </a:moveTo>
                  <a:lnTo>
                    <a:pt x="207759" y="201345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45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object 576"/>
            <p:cNvSpPr/>
            <p:nvPr/>
          </p:nvSpPr>
          <p:spPr>
            <a:xfrm>
              <a:off x="7204274" y="8769218"/>
              <a:ext cx="362585" cy="362585"/>
            </a:xfrm>
            <a:custGeom>
              <a:avLst/>
              <a:gdLst/>
              <a:ahLst/>
              <a:cxnLst/>
              <a:rect l="l" t="t" r="r" b="b"/>
              <a:pathLst>
                <a:path w="362584" h="362584">
                  <a:moveTo>
                    <a:pt x="362381" y="0"/>
                  </a:moveTo>
                  <a:lnTo>
                    <a:pt x="0" y="0"/>
                  </a:lnTo>
                  <a:lnTo>
                    <a:pt x="0" y="362394"/>
                  </a:lnTo>
                  <a:lnTo>
                    <a:pt x="362381" y="362394"/>
                  </a:lnTo>
                  <a:lnTo>
                    <a:pt x="362381" y="0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object 577"/>
            <p:cNvSpPr/>
            <p:nvPr/>
          </p:nvSpPr>
          <p:spPr>
            <a:xfrm>
              <a:off x="7204678" y="8766250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object 578"/>
            <p:cNvSpPr/>
            <p:nvPr/>
          </p:nvSpPr>
          <p:spPr>
            <a:xfrm>
              <a:off x="7295709" y="8766250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object 579"/>
            <p:cNvSpPr/>
            <p:nvPr/>
          </p:nvSpPr>
          <p:spPr>
            <a:xfrm>
              <a:off x="7386735" y="8766250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object 580"/>
            <p:cNvSpPr/>
            <p:nvPr/>
          </p:nvSpPr>
          <p:spPr>
            <a:xfrm>
              <a:off x="7475171" y="913294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47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object 581"/>
            <p:cNvSpPr/>
            <p:nvPr/>
          </p:nvSpPr>
          <p:spPr>
            <a:xfrm>
              <a:off x="7477762" y="8766250"/>
              <a:ext cx="0" cy="234950"/>
            </a:xfrm>
            <a:custGeom>
              <a:avLst/>
              <a:gdLst/>
              <a:ahLst/>
              <a:cxnLst/>
              <a:rect l="l" t="t" r="r" b="b"/>
              <a:pathLst>
                <a:path h="234950">
                  <a:moveTo>
                    <a:pt x="0" y="0"/>
                  </a:moveTo>
                  <a:lnTo>
                    <a:pt x="0" y="234527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object 582"/>
            <p:cNvSpPr/>
            <p:nvPr/>
          </p:nvSpPr>
          <p:spPr>
            <a:xfrm>
              <a:off x="7202040" y="913300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object 583"/>
            <p:cNvSpPr/>
            <p:nvPr/>
          </p:nvSpPr>
          <p:spPr>
            <a:xfrm>
              <a:off x="7202040" y="8859801"/>
              <a:ext cx="369570" cy="182245"/>
            </a:xfrm>
            <a:custGeom>
              <a:avLst/>
              <a:gdLst/>
              <a:ahLst/>
              <a:cxnLst/>
              <a:rect l="l" t="t" r="r" b="b"/>
              <a:pathLst>
                <a:path w="369570" h="182245">
                  <a:moveTo>
                    <a:pt x="0" y="182128"/>
                  </a:moveTo>
                  <a:lnTo>
                    <a:pt x="227595" y="182128"/>
                  </a:lnTo>
                </a:path>
                <a:path w="369570" h="182245">
                  <a:moveTo>
                    <a:pt x="278941" y="182128"/>
                  </a:moveTo>
                  <a:lnTo>
                    <a:pt x="296848" y="182128"/>
                  </a:lnTo>
                </a:path>
                <a:path w="369570" h="182245">
                  <a:moveTo>
                    <a:pt x="348194" y="182128"/>
                  </a:moveTo>
                  <a:lnTo>
                    <a:pt x="369087" y="182128"/>
                  </a:lnTo>
                </a:path>
                <a:path w="369570" h="182245">
                  <a:moveTo>
                    <a:pt x="0" y="91070"/>
                  </a:moveTo>
                  <a:lnTo>
                    <a:pt x="296848" y="91070"/>
                  </a:lnTo>
                </a:path>
                <a:path w="369570" h="182245">
                  <a:moveTo>
                    <a:pt x="348194" y="91070"/>
                  </a:moveTo>
                  <a:lnTo>
                    <a:pt x="369087" y="91070"/>
                  </a:lnTo>
                </a:path>
                <a:path w="369570" h="182245">
                  <a:moveTo>
                    <a:pt x="0" y="0"/>
                  </a:moveTo>
                  <a:lnTo>
                    <a:pt x="296848" y="0"/>
                  </a:lnTo>
                </a:path>
                <a:path w="369570" h="182245">
                  <a:moveTo>
                    <a:pt x="348194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object 584"/>
            <p:cNvSpPr/>
            <p:nvPr/>
          </p:nvSpPr>
          <p:spPr>
            <a:xfrm>
              <a:off x="7202040" y="8768743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5" name="object 585"/>
            <p:cNvSpPr/>
            <p:nvPr/>
          </p:nvSpPr>
          <p:spPr>
            <a:xfrm>
              <a:off x="7221868" y="8799435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73"/>
                  </a:moveTo>
                  <a:lnTo>
                    <a:pt x="0" y="308673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73"/>
                  </a:lnTo>
                  <a:close/>
                </a:path>
                <a:path w="328929" h="331470">
                  <a:moveTo>
                    <a:pt x="120611" y="302221"/>
                  </a:moveTo>
                  <a:lnTo>
                    <a:pt x="69265" y="302221"/>
                  </a:lnTo>
                  <a:lnTo>
                    <a:pt x="69265" y="331127"/>
                  </a:lnTo>
                  <a:lnTo>
                    <a:pt x="120611" y="331127"/>
                  </a:lnTo>
                  <a:lnTo>
                    <a:pt x="120611" y="302221"/>
                  </a:lnTo>
                  <a:close/>
                </a:path>
                <a:path w="328929" h="331470">
                  <a:moveTo>
                    <a:pt x="189852" y="287401"/>
                  </a:moveTo>
                  <a:lnTo>
                    <a:pt x="138518" y="287401"/>
                  </a:lnTo>
                  <a:lnTo>
                    <a:pt x="138518" y="331127"/>
                  </a:lnTo>
                  <a:lnTo>
                    <a:pt x="189852" y="331127"/>
                  </a:lnTo>
                  <a:lnTo>
                    <a:pt x="189852" y="287401"/>
                  </a:lnTo>
                  <a:close/>
                </a:path>
                <a:path w="328929" h="331470">
                  <a:moveTo>
                    <a:pt x="259105" y="201345"/>
                  </a:moveTo>
                  <a:lnTo>
                    <a:pt x="207759" y="201345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45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6" name="object 586"/>
            <p:cNvSpPr/>
            <p:nvPr/>
          </p:nvSpPr>
          <p:spPr>
            <a:xfrm>
              <a:off x="7204274" y="9166370"/>
              <a:ext cx="362585" cy="362585"/>
            </a:xfrm>
            <a:custGeom>
              <a:avLst/>
              <a:gdLst/>
              <a:ahLst/>
              <a:cxnLst/>
              <a:rect l="l" t="t" r="r" b="b"/>
              <a:pathLst>
                <a:path w="362584" h="362584">
                  <a:moveTo>
                    <a:pt x="362381" y="0"/>
                  </a:moveTo>
                  <a:lnTo>
                    <a:pt x="0" y="0"/>
                  </a:lnTo>
                  <a:lnTo>
                    <a:pt x="0" y="362394"/>
                  </a:lnTo>
                  <a:lnTo>
                    <a:pt x="362381" y="362394"/>
                  </a:lnTo>
                  <a:lnTo>
                    <a:pt x="36238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7" name="object 587"/>
            <p:cNvSpPr/>
            <p:nvPr/>
          </p:nvSpPr>
          <p:spPr>
            <a:xfrm>
              <a:off x="7204679" y="916340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object 588"/>
            <p:cNvSpPr/>
            <p:nvPr/>
          </p:nvSpPr>
          <p:spPr>
            <a:xfrm>
              <a:off x="7295706" y="916340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object 589"/>
            <p:cNvSpPr/>
            <p:nvPr/>
          </p:nvSpPr>
          <p:spPr>
            <a:xfrm>
              <a:off x="7386734" y="916340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0" name="object 590"/>
            <p:cNvSpPr/>
            <p:nvPr/>
          </p:nvSpPr>
          <p:spPr>
            <a:xfrm>
              <a:off x="7475173" y="953010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181" y="0"/>
                  </a:lnTo>
                </a:path>
              </a:pathLst>
            </a:custGeom>
            <a:ln w="477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1" name="object 591"/>
            <p:cNvSpPr/>
            <p:nvPr/>
          </p:nvSpPr>
          <p:spPr>
            <a:xfrm>
              <a:off x="7477763" y="9163402"/>
              <a:ext cx="0" cy="234950"/>
            </a:xfrm>
            <a:custGeom>
              <a:avLst/>
              <a:gdLst/>
              <a:ahLst/>
              <a:cxnLst/>
              <a:rect l="l" t="t" r="r" b="b"/>
              <a:pathLst>
                <a:path h="234950">
                  <a:moveTo>
                    <a:pt x="0" y="0"/>
                  </a:moveTo>
                  <a:lnTo>
                    <a:pt x="0" y="23452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2" name="object 592"/>
            <p:cNvSpPr/>
            <p:nvPr/>
          </p:nvSpPr>
          <p:spPr>
            <a:xfrm>
              <a:off x="7568791" y="916340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" name="object 593"/>
            <p:cNvSpPr/>
            <p:nvPr/>
          </p:nvSpPr>
          <p:spPr>
            <a:xfrm>
              <a:off x="7202037" y="953015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4" name="object 594"/>
            <p:cNvSpPr/>
            <p:nvPr/>
          </p:nvSpPr>
          <p:spPr>
            <a:xfrm>
              <a:off x="7202037" y="9256953"/>
              <a:ext cx="369570" cy="182245"/>
            </a:xfrm>
            <a:custGeom>
              <a:avLst/>
              <a:gdLst/>
              <a:ahLst/>
              <a:cxnLst/>
              <a:rect l="l" t="t" r="r" b="b"/>
              <a:pathLst>
                <a:path w="369570" h="182245">
                  <a:moveTo>
                    <a:pt x="0" y="182128"/>
                  </a:moveTo>
                  <a:lnTo>
                    <a:pt x="227597" y="182128"/>
                  </a:lnTo>
                </a:path>
                <a:path w="369570" h="182245">
                  <a:moveTo>
                    <a:pt x="278944" y="182128"/>
                  </a:moveTo>
                  <a:lnTo>
                    <a:pt x="296851" y="182128"/>
                  </a:lnTo>
                </a:path>
                <a:path w="369570" h="182245">
                  <a:moveTo>
                    <a:pt x="348197" y="182128"/>
                  </a:moveTo>
                  <a:lnTo>
                    <a:pt x="369087" y="182128"/>
                  </a:lnTo>
                </a:path>
                <a:path w="369570" h="182245">
                  <a:moveTo>
                    <a:pt x="0" y="91070"/>
                  </a:moveTo>
                  <a:lnTo>
                    <a:pt x="296851" y="91070"/>
                  </a:lnTo>
                </a:path>
                <a:path w="369570" h="182245">
                  <a:moveTo>
                    <a:pt x="348197" y="91070"/>
                  </a:moveTo>
                  <a:lnTo>
                    <a:pt x="369087" y="91070"/>
                  </a:lnTo>
                </a:path>
                <a:path w="369570" h="182245">
                  <a:moveTo>
                    <a:pt x="0" y="0"/>
                  </a:moveTo>
                  <a:lnTo>
                    <a:pt x="296851" y="0"/>
                  </a:lnTo>
                </a:path>
                <a:path w="369570" h="182245">
                  <a:moveTo>
                    <a:pt x="348197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5" name="object 595"/>
            <p:cNvSpPr/>
            <p:nvPr/>
          </p:nvSpPr>
          <p:spPr>
            <a:xfrm>
              <a:off x="7202037" y="9165895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6" name="object 596"/>
            <p:cNvSpPr/>
            <p:nvPr/>
          </p:nvSpPr>
          <p:spPr>
            <a:xfrm>
              <a:off x="7221868" y="9196590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73"/>
                  </a:moveTo>
                  <a:lnTo>
                    <a:pt x="0" y="308673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73"/>
                  </a:lnTo>
                  <a:close/>
                </a:path>
                <a:path w="328929" h="331470">
                  <a:moveTo>
                    <a:pt x="120611" y="302221"/>
                  </a:moveTo>
                  <a:lnTo>
                    <a:pt x="69265" y="302221"/>
                  </a:lnTo>
                  <a:lnTo>
                    <a:pt x="69265" y="331127"/>
                  </a:lnTo>
                  <a:lnTo>
                    <a:pt x="120611" y="331127"/>
                  </a:lnTo>
                  <a:lnTo>
                    <a:pt x="120611" y="302221"/>
                  </a:lnTo>
                  <a:close/>
                </a:path>
                <a:path w="328929" h="331470">
                  <a:moveTo>
                    <a:pt x="189852" y="287401"/>
                  </a:moveTo>
                  <a:lnTo>
                    <a:pt x="138518" y="287401"/>
                  </a:lnTo>
                  <a:lnTo>
                    <a:pt x="138518" y="331127"/>
                  </a:lnTo>
                  <a:lnTo>
                    <a:pt x="189852" y="331127"/>
                  </a:lnTo>
                  <a:lnTo>
                    <a:pt x="189852" y="287401"/>
                  </a:lnTo>
                  <a:close/>
                </a:path>
                <a:path w="328929" h="331470">
                  <a:moveTo>
                    <a:pt x="259105" y="201345"/>
                  </a:moveTo>
                  <a:lnTo>
                    <a:pt x="207759" y="201345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45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97" name="object 597"/>
          <p:cNvGrpSpPr/>
          <p:nvPr/>
        </p:nvGrpSpPr>
        <p:grpSpPr>
          <a:xfrm>
            <a:off x="7149798" y="5208030"/>
            <a:ext cx="271900" cy="947614"/>
            <a:chOff x="8643756" y="8197825"/>
            <a:chExt cx="427990" cy="1491615"/>
          </a:xfrm>
        </p:grpSpPr>
        <p:sp>
          <p:nvSpPr>
            <p:cNvPr id="598" name="object 598"/>
            <p:cNvSpPr/>
            <p:nvPr/>
          </p:nvSpPr>
          <p:spPr>
            <a:xfrm>
              <a:off x="8695394" y="8373623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087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9" name="object 599"/>
            <p:cNvSpPr/>
            <p:nvPr/>
          </p:nvSpPr>
          <p:spPr>
            <a:xfrm>
              <a:off x="8692753" y="874037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0" name="object 600"/>
            <p:cNvSpPr/>
            <p:nvPr/>
          </p:nvSpPr>
          <p:spPr>
            <a:xfrm>
              <a:off x="8712581" y="8406815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73"/>
                  </a:moveTo>
                  <a:lnTo>
                    <a:pt x="0" y="308673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73"/>
                  </a:lnTo>
                  <a:close/>
                </a:path>
                <a:path w="328929" h="331470">
                  <a:moveTo>
                    <a:pt x="120611" y="302221"/>
                  </a:moveTo>
                  <a:lnTo>
                    <a:pt x="69265" y="302221"/>
                  </a:lnTo>
                  <a:lnTo>
                    <a:pt x="69265" y="331127"/>
                  </a:lnTo>
                  <a:lnTo>
                    <a:pt x="120611" y="331127"/>
                  </a:lnTo>
                  <a:lnTo>
                    <a:pt x="120611" y="302221"/>
                  </a:lnTo>
                  <a:close/>
                </a:path>
                <a:path w="328929" h="331470">
                  <a:moveTo>
                    <a:pt x="189865" y="287401"/>
                  </a:moveTo>
                  <a:lnTo>
                    <a:pt x="138518" y="287401"/>
                  </a:lnTo>
                  <a:lnTo>
                    <a:pt x="138518" y="331127"/>
                  </a:lnTo>
                  <a:lnTo>
                    <a:pt x="189865" y="331127"/>
                  </a:lnTo>
                  <a:lnTo>
                    <a:pt x="189865" y="287401"/>
                  </a:lnTo>
                  <a:close/>
                </a:path>
                <a:path w="328929" h="331470">
                  <a:moveTo>
                    <a:pt x="259105" y="201345"/>
                  </a:moveTo>
                  <a:lnTo>
                    <a:pt x="207759" y="201345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45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1" name="object 601"/>
            <p:cNvSpPr/>
            <p:nvPr/>
          </p:nvSpPr>
          <p:spPr>
            <a:xfrm>
              <a:off x="8693286" y="913973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366" y="12128"/>
                  </a:moveTo>
                  <a:lnTo>
                    <a:pt x="11366" y="0"/>
                  </a:lnTo>
                  <a:lnTo>
                    <a:pt x="10845" y="0"/>
                  </a:ln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2" name="object 602"/>
            <p:cNvSpPr/>
            <p:nvPr/>
          </p:nvSpPr>
          <p:spPr>
            <a:xfrm>
              <a:off x="8795682" y="9142076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h="10159">
                  <a:moveTo>
                    <a:pt x="0" y="9791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3" name="object 603"/>
            <p:cNvSpPr/>
            <p:nvPr/>
          </p:nvSpPr>
          <p:spPr>
            <a:xfrm>
              <a:off x="8886709" y="9142076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h="10159">
                  <a:moveTo>
                    <a:pt x="0" y="9791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4" name="object 604"/>
            <p:cNvSpPr/>
            <p:nvPr/>
          </p:nvSpPr>
          <p:spPr>
            <a:xfrm>
              <a:off x="8977736" y="9142076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h="10159">
                  <a:moveTo>
                    <a:pt x="0" y="9791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5" name="object 605"/>
            <p:cNvSpPr/>
            <p:nvPr/>
          </p:nvSpPr>
          <p:spPr>
            <a:xfrm>
              <a:off x="9068764" y="9142076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h="10159">
                  <a:moveTo>
                    <a:pt x="0" y="9791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6" name="object 606"/>
            <p:cNvSpPr/>
            <p:nvPr/>
          </p:nvSpPr>
          <p:spPr>
            <a:xfrm>
              <a:off x="8692755" y="904866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9258" y="0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7" name="object 607"/>
            <p:cNvSpPr/>
            <p:nvPr/>
          </p:nvSpPr>
          <p:spPr>
            <a:xfrm>
              <a:off x="8692755" y="895760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9258" y="0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8" name="object 608"/>
            <p:cNvSpPr/>
            <p:nvPr/>
          </p:nvSpPr>
          <p:spPr>
            <a:xfrm>
              <a:off x="8692755" y="886653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9258" y="0"/>
                  </a:moveTo>
                  <a:lnTo>
                    <a:pt x="0" y="0"/>
                  </a:lnTo>
                </a:path>
              </a:pathLst>
            </a:custGeom>
            <a:ln w="5181">
              <a:solidFill>
                <a:srgbClr val="404140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9" name="object 609"/>
            <p:cNvSpPr/>
            <p:nvPr/>
          </p:nvSpPr>
          <p:spPr>
            <a:xfrm>
              <a:off x="8721839" y="8807234"/>
              <a:ext cx="328930" cy="331470"/>
            </a:xfrm>
            <a:custGeom>
              <a:avLst/>
              <a:gdLst/>
              <a:ahLst/>
              <a:cxnLst/>
              <a:rect l="l" t="t" r="r" b="b"/>
              <a:pathLst>
                <a:path w="328929" h="331470">
                  <a:moveTo>
                    <a:pt x="51346" y="308660"/>
                  </a:moveTo>
                  <a:lnTo>
                    <a:pt x="0" y="308660"/>
                  </a:lnTo>
                  <a:lnTo>
                    <a:pt x="0" y="331127"/>
                  </a:lnTo>
                  <a:lnTo>
                    <a:pt x="51346" y="331127"/>
                  </a:lnTo>
                  <a:lnTo>
                    <a:pt x="51346" y="308660"/>
                  </a:lnTo>
                  <a:close/>
                </a:path>
                <a:path w="328929" h="331470">
                  <a:moveTo>
                    <a:pt x="120599" y="302221"/>
                  </a:moveTo>
                  <a:lnTo>
                    <a:pt x="69253" y="302221"/>
                  </a:lnTo>
                  <a:lnTo>
                    <a:pt x="69253" y="331127"/>
                  </a:lnTo>
                  <a:lnTo>
                    <a:pt x="120599" y="331127"/>
                  </a:lnTo>
                  <a:lnTo>
                    <a:pt x="120599" y="302221"/>
                  </a:lnTo>
                  <a:close/>
                </a:path>
                <a:path w="328929" h="331470">
                  <a:moveTo>
                    <a:pt x="189852" y="287413"/>
                  </a:moveTo>
                  <a:lnTo>
                    <a:pt x="138518" y="287413"/>
                  </a:lnTo>
                  <a:lnTo>
                    <a:pt x="138518" y="331127"/>
                  </a:lnTo>
                  <a:lnTo>
                    <a:pt x="189852" y="331127"/>
                  </a:lnTo>
                  <a:lnTo>
                    <a:pt x="189852" y="287413"/>
                  </a:lnTo>
                  <a:close/>
                </a:path>
                <a:path w="328929" h="331470">
                  <a:moveTo>
                    <a:pt x="259105" y="201333"/>
                  </a:moveTo>
                  <a:lnTo>
                    <a:pt x="207759" y="201333"/>
                  </a:lnTo>
                  <a:lnTo>
                    <a:pt x="207759" y="331127"/>
                  </a:lnTo>
                  <a:lnTo>
                    <a:pt x="259105" y="331127"/>
                  </a:lnTo>
                  <a:lnTo>
                    <a:pt x="259105" y="201333"/>
                  </a:lnTo>
                  <a:close/>
                </a:path>
                <a:path w="328929" h="331470">
                  <a:moveTo>
                    <a:pt x="328358" y="0"/>
                  </a:moveTo>
                  <a:lnTo>
                    <a:pt x="277012" y="0"/>
                  </a:lnTo>
                  <a:lnTo>
                    <a:pt x="277012" y="331127"/>
                  </a:lnTo>
                  <a:lnTo>
                    <a:pt x="328358" y="331127"/>
                  </a:lnTo>
                  <a:lnTo>
                    <a:pt x="328358" y="0"/>
                  </a:lnTo>
                  <a:close/>
                </a:path>
              </a:pathLst>
            </a:custGeom>
            <a:solidFill>
              <a:srgbClr val="404140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0" name="object 610"/>
            <p:cNvSpPr/>
            <p:nvPr/>
          </p:nvSpPr>
          <p:spPr>
            <a:xfrm>
              <a:off x="8650106" y="8197825"/>
              <a:ext cx="0" cy="1491615"/>
            </a:xfrm>
            <a:custGeom>
              <a:avLst/>
              <a:gdLst/>
              <a:ahLst/>
              <a:cxnLst/>
              <a:rect l="l" t="t" r="r" b="b"/>
              <a:pathLst>
                <a:path h="1491615">
                  <a:moveTo>
                    <a:pt x="0" y="0"/>
                  </a:moveTo>
                  <a:lnTo>
                    <a:pt x="0" y="1491616"/>
                  </a:lnTo>
                </a:path>
              </a:pathLst>
            </a:custGeom>
            <a:ln w="12700">
              <a:solidFill>
                <a:srgbClr val="D0D1D2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1" name="object 611"/>
          <p:cNvSpPr/>
          <p:nvPr/>
        </p:nvSpPr>
        <p:spPr>
          <a:xfrm>
            <a:off x="7192102" y="5857167"/>
            <a:ext cx="208967" cy="210581"/>
          </a:xfrm>
          <a:custGeom>
            <a:avLst/>
            <a:gdLst/>
            <a:ahLst/>
            <a:cxnLst/>
            <a:rect l="l" t="t" r="r" b="b"/>
            <a:pathLst>
              <a:path w="328929" h="331470">
                <a:moveTo>
                  <a:pt x="51346" y="308673"/>
                </a:moveTo>
                <a:lnTo>
                  <a:pt x="0" y="308673"/>
                </a:lnTo>
                <a:lnTo>
                  <a:pt x="0" y="331127"/>
                </a:lnTo>
                <a:lnTo>
                  <a:pt x="51346" y="331127"/>
                </a:lnTo>
                <a:lnTo>
                  <a:pt x="51346" y="308673"/>
                </a:lnTo>
                <a:close/>
              </a:path>
              <a:path w="328929" h="331470">
                <a:moveTo>
                  <a:pt x="120599" y="302221"/>
                </a:moveTo>
                <a:lnTo>
                  <a:pt x="69253" y="302221"/>
                </a:lnTo>
                <a:lnTo>
                  <a:pt x="69253" y="331127"/>
                </a:lnTo>
                <a:lnTo>
                  <a:pt x="120599" y="331127"/>
                </a:lnTo>
                <a:lnTo>
                  <a:pt x="120599" y="302221"/>
                </a:lnTo>
                <a:close/>
              </a:path>
              <a:path w="328929" h="331470">
                <a:moveTo>
                  <a:pt x="189852" y="287401"/>
                </a:moveTo>
                <a:lnTo>
                  <a:pt x="138506" y="287401"/>
                </a:lnTo>
                <a:lnTo>
                  <a:pt x="138506" y="331127"/>
                </a:lnTo>
                <a:lnTo>
                  <a:pt x="189852" y="331127"/>
                </a:lnTo>
                <a:lnTo>
                  <a:pt x="189852" y="287401"/>
                </a:lnTo>
                <a:close/>
              </a:path>
              <a:path w="328929" h="331470">
                <a:moveTo>
                  <a:pt x="259092" y="201345"/>
                </a:moveTo>
                <a:lnTo>
                  <a:pt x="207746" y="201345"/>
                </a:lnTo>
                <a:lnTo>
                  <a:pt x="207746" y="331127"/>
                </a:lnTo>
                <a:lnTo>
                  <a:pt x="259092" y="331127"/>
                </a:lnTo>
                <a:lnTo>
                  <a:pt x="259092" y="201345"/>
                </a:lnTo>
                <a:close/>
              </a:path>
              <a:path w="328929" h="331470">
                <a:moveTo>
                  <a:pt x="328345" y="0"/>
                </a:moveTo>
                <a:lnTo>
                  <a:pt x="276999" y="0"/>
                </a:lnTo>
                <a:lnTo>
                  <a:pt x="276999" y="331127"/>
                </a:lnTo>
                <a:lnTo>
                  <a:pt x="328345" y="331127"/>
                </a:lnTo>
                <a:lnTo>
                  <a:pt x="328345" y="0"/>
                </a:lnTo>
                <a:close/>
              </a:path>
            </a:pathLst>
          </a:custGeom>
          <a:solidFill>
            <a:srgbClr val="404140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8375357" y="463737"/>
            <a:ext cx="901222" cy="0"/>
          </a:xfrm>
          <a:custGeom>
            <a:avLst/>
            <a:gdLst/>
            <a:ahLst/>
            <a:cxnLst/>
            <a:rect l="l" t="t" r="r" b="b"/>
            <a:pathLst>
              <a:path w="1418590">
                <a:moveTo>
                  <a:pt x="0" y="0"/>
                </a:moveTo>
                <a:lnTo>
                  <a:pt x="1418517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13" name="object 613"/>
          <p:cNvSpPr txBox="1"/>
          <p:nvPr/>
        </p:nvSpPr>
        <p:spPr>
          <a:xfrm>
            <a:off x="8370071" y="440801"/>
            <a:ext cx="1583795" cy="111967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13313" defTabSz="580918">
              <a:spcBef>
                <a:spcPts val="64"/>
              </a:spcBef>
            </a:pP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Faceting</a:t>
            </a:r>
            <a:endParaRPr sz="1588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777382" defTabSz="580918">
              <a:lnSpc>
                <a:spcPts val="661"/>
              </a:lnSpc>
              <a:spcBef>
                <a:spcPts val="578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Facets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divide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plot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into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subplots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based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values of one or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more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discrete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variables.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556"/>
              </a:spcBef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&lt;-</a:t>
            </a:r>
            <a:r>
              <a:rPr sz="572" kern="0" spc="-20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ggplot(mpg,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aes(cty,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hwy))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geom_point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8527" defTabSz="580918">
              <a:lnSpc>
                <a:spcPts val="712"/>
              </a:lnSpc>
              <a:spcBef>
                <a:spcPts val="559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facet_grid(.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fl)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8527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into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columns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based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fl.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14" name="object 614"/>
          <p:cNvSpPr txBox="1"/>
          <p:nvPr/>
        </p:nvSpPr>
        <p:spPr>
          <a:xfrm>
            <a:off x="8660528" y="1546619"/>
            <a:ext cx="1265099" cy="623700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lnSpc>
                <a:spcPts val="712"/>
              </a:lnSpc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facet_grid(year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.)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into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rows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based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year.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8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facet_grid(year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fl)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into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both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rows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columns.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80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facet_wrap(~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fl)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</a:pP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Wrap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facets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into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rectangular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layout.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15" name="object 615"/>
          <p:cNvSpPr txBox="1"/>
          <p:nvPr/>
        </p:nvSpPr>
        <p:spPr>
          <a:xfrm>
            <a:off x="8370071" y="2192077"/>
            <a:ext cx="1611227" cy="824464"/>
          </a:xfrm>
          <a:prstGeom prst="rect">
            <a:avLst/>
          </a:prstGeom>
        </p:spPr>
        <p:txBody>
          <a:bodyPr vert="horz" wrap="square" lIns="0" tIns="43568" rIns="0" bIns="0" rtlCol="0">
            <a:spAutoFit/>
          </a:bodyPr>
          <a:lstStyle/>
          <a:p>
            <a:pPr marL="8068" defTabSz="580918">
              <a:spcBef>
                <a:spcPts val="343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scales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 let axis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limits vary across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facets.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28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facet_grid(drv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fl,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scales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"free")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8527" marR="3227" indent="-177503" defTabSz="580918">
              <a:lnSpc>
                <a:spcPts val="661"/>
              </a:lnSpc>
              <a:spcBef>
                <a:spcPts val="54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individual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facets: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"free_x"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r>
              <a:rPr sz="635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"free_y"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-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276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labeller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adjust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label: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280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facet_grid(.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fl,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labeller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label_both)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16" name="object 616"/>
          <p:cNvSpPr txBox="1"/>
          <p:nvPr/>
        </p:nvSpPr>
        <p:spPr>
          <a:xfrm>
            <a:off x="8370072" y="3173175"/>
            <a:ext cx="1992854" cy="105866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8068" defTabSz="580918">
              <a:spcBef>
                <a:spcPts val="64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facet_grid(fl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.,</a:t>
            </a:r>
            <a:r>
              <a:rPr sz="635" b="1" kern="0" spc="14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labeller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label_bquote(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alpha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^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.(fl)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617" name="object 617"/>
          <p:cNvGraphicFramePr>
            <a:graphicFrameLocks noGrp="1"/>
          </p:cNvGraphicFramePr>
          <p:nvPr/>
        </p:nvGraphicFramePr>
        <p:xfrm>
          <a:off x="8388590" y="3034448"/>
          <a:ext cx="1829874" cy="102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682">
                <a:tc>
                  <a:txBody>
                    <a:bodyPr/>
                    <a:lstStyle/>
                    <a:p>
                      <a:pPr marR="3175"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c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d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e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p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900"/>
                        </a:lnSpc>
                      </a:pPr>
                      <a:r>
                        <a:rPr sz="500" b="1" dirty="0">
                          <a:latin typeface="Calibri"/>
                          <a:cs typeface="Calibri"/>
                        </a:rPr>
                        <a:t>fl:</a:t>
                      </a:r>
                      <a:r>
                        <a:rPr sz="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500" b="1" spc="-50" dirty="0">
                          <a:latin typeface="Calibri"/>
                          <a:cs typeface="Calibri"/>
                        </a:rPr>
                        <a:t>r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8" name="object 618"/>
          <p:cNvSpPr/>
          <p:nvPr/>
        </p:nvSpPr>
        <p:spPr>
          <a:xfrm>
            <a:off x="8388307" y="3353182"/>
            <a:ext cx="1830683" cy="80682"/>
          </a:xfrm>
          <a:custGeom>
            <a:avLst/>
            <a:gdLst/>
            <a:ahLst/>
            <a:cxnLst/>
            <a:rect l="l" t="t" r="r" b="b"/>
            <a:pathLst>
              <a:path w="2881630" h="127000">
                <a:moveTo>
                  <a:pt x="558800" y="0"/>
                </a:moveTo>
                <a:lnTo>
                  <a:pt x="0" y="0"/>
                </a:lnTo>
                <a:lnTo>
                  <a:pt x="0" y="127000"/>
                </a:lnTo>
                <a:lnTo>
                  <a:pt x="558800" y="127000"/>
                </a:lnTo>
                <a:lnTo>
                  <a:pt x="558800" y="0"/>
                </a:lnTo>
                <a:close/>
              </a:path>
              <a:path w="2881630" h="127000">
                <a:moveTo>
                  <a:pt x="1139418" y="0"/>
                </a:moveTo>
                <a:lnTo>
                  <a:pt x="580618" y="0"/>
                </a:lnTo>
                <a:lnTo>
                  <a:pt x="580618" y="127000"/>
                </a:lnTo>
                <a:lnTo>
                  <a:pt x="1139418" y="127000"/>
                </a:lnTo>
                <a:lnTo>
                  <a:pt x="1139418" y="0"/>
                </a:lnTo>
                <a:close/>
              </a:path>
              <a:path w="2881630" h="127000">
                <a:moveTo>
                  <a:pt x="1720037" y="0"/>
                </a:moveTo>
                <a:lnTo>
                  <a:pt x="1161237" y="0"/>
                </a:lnTo>
                <a:lnTo>
                  <a:pt x="1161237" y="127000"/>
                </a:lnTo>
                <a:lnTo>
                  <a:pt x="1720037" y="127000"/>
                </a:lnTo>
                <a:lnTo>
                  <a:pt x="1720037" y="0"/>
                </a:lnTo>
                <a:close/>
              </a:path>
              <a:path w="2881630" h="127000">
                <a:moveTo>
                  <a:pt x="2300655" y="0"/>
                </a:moveTo>
                <a:lnTo>
                  <a:pt x="1741855" y="0"/>
                </a:lnTo>
                <a:lnTo>
                  <a:pt x="1741855" y="127000"/>
                </a:lnTo>
                <a:lnTo>
                  <a:pt x="2300655" y="127000"/>
                </a:lnTo>
                <a:lnTo>
                  <a:pt x="2300655" y="0"/>
                </a:lnTo>
                <a:close/>
              </a:path>
              <a:path w="2881630" h="127000">
                <a:moveTo>
                  <a:pt x="2881274" y="0"/>
                </a:moveTo>
                <a:lnTo>
                  <a:pt x="2322474" y="0"/>
                </a:lnTo>
                <a:lnTo>
                  <a:pt x="2322474" y="127000"/>
                </a:lnTo>
                <a:lnTo>
                  <a:pt x="2881274" y="127000"/>
                </a:lnTo>
                <a:lnTo>
                  <a:pt x="2881274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8484077" y="3304787"/>
            <a:ext cx="899608" cy="105524"/>
          </a:xfrm>
          <a:prstGeom prst="rect">
            <a:avLst/>
          </a:prstGeom>
        </p:spPr>
        <p:txBody>
          <a:bodyPr vert="horz" wrap="square" lIns="0" tIns="7665" rIns="0" bIns="0" rtlCol="0">
            <a:spAutoFit/>
          </a:bodyPr>
          <a:lstStyle/>
          <a:p>
            <a:pPr marL="40342" defTabSz="580918">
              <a:spcBef>
                <a:spcPts val="60"/>
              </a:spcBef>
              <a:tabLst>
                <a:tab pos="406643" algn="l"/>
                <a:tab pos="776575" algn="l"/>
              </a:tabLst>
            </a:pPr>
            <a:r>
              <a:rPr sz="953" kern="0" spc="-24" baseline="-16666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667" i="1" kern="0" spc="-24" baseline="793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c</a:t>
            </a:r>
            <a:r>
              <a:rPr sz="667" i="1" kern="0" baseline="793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	</a:t>
            </a:r>
            <a:r>
              <a:rPr sz="953" i="1" kern="0" spc="-24" baseline="-22222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445" i="1" kern="0" spc="-1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d</a:t>
            </a:r>
            <a:r>
              <a:rPr sz="445" i="1" kern="0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	</a:t>
            </a:r>
            <a:r>
              <a:rPr sz="953" i="1" kern="0" spc="-24" baseline="-16666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667" i="1" kern="0" spc="-24" baseline="793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e</a:t>
            </a:r>
            <a:endParaRPr sz="667" kern="0" baseline="7936">
              <a:solidFill>
                <a:sysClr val="windowText" lastClr="000000"/>
              </a:solidFill>
              <a:latin typeface="Bookman Old Style"/>
              <a:cs typeface="Bookman Old Style"/>
            </a:endParaRPr>
          </a:p>
        </p:txBody>
      </p:sp>
      <p:sp>
        <p:nvSpPr>
          <p:cNvPr id="620" name="object 620"/>
          <p:cNvSpPr txBox="1"/>
          <p:nvPr/>
        </p:nvSpPr>
        <p:spPr>
          <a:xfrm>
            <a:off x="9595548" y="3296421"/>
            <a:ext cx="517173" cy="105524"/>
          </a:xfrm>
          <a:prstGeom prst="rect">
            <a:avLst/>
          </a:prstGeom>
        </p:spPr>
        <p:txBody>
          <a:bodyPr vert="horz" wrap="square" lIns="0" tIns="7665" rIns="0" bIns="0" rtlCol="0">
            <a:spAutoFit/>
          </a:bodyPr>
          <a:lstStyle/>
          <a:p>
            <a:pPr marL="32273" defTabSz="580918">
              <a:spcBef>
                <a:spcPts val="60"/>
              </a:spcBef>
              <a:tabLst>
                <a:tab pos="403012" algn="l"/>
              </a:tabLst>
            </a:pPr>
            <a:r>
              <a:rPr sz="953" i="1" kern="0" spc="-24" baseline="-22222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445" i="1" kern="0" spc="-1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p</a:t>
            </a:r>
            <a:r>
              <a:rPr sz="445" i="1" kern="0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	</a:t>
            </a:r>
            <a:r>
              <a:rPr sz="953" i="1" kern="0" spc="-24" baseline="-22222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↵</a:t>
            </a:r>
            <a:r>
              <a:rPr sz="445" i="1" kern="0" spc="-16" dirty="0">
                <a:solidFill>
                  <a:sysClr val="windowText" lastClr="000000"/>
                </a:solidFill>
                <a:latin typeface="Bookman Old Style"/>
                <a:cs typeface="Bookman Old Style"/>
              </a:rPr>
              <a:t>r</a:t>
            </a:r>
            <a:endParaRPr sz="445" kern="0">
              <a:solidFill>
                <a:sysClr val="windowText" lastClr="000000"/>
              </a:solidFill>
              <a:latin typeface="Bookman Old Style"/>
              <a:cs typeface="Bookman Old Style"/>
            </a:endParaRPr>
          </a:p>
        </p:txBody>
      </p:sp>
      <p:sp>
        <p:nvSpPr>
          <p:cNvPr id="621" name="object 621"/>
          <p:cNvSpPr/>
          <p:nvPr/>
        </p:nvSpPr>
        <p:spPr>
          <a:xfrm>
            <a:off x="8378133" y="1370753"/>
            <a:ext cx="229138" cy="84716"/>
          </a:xfrm>
          <a:custGeom>
            <a:avLst/>
            <a:gdLst/>
            <a:ahLst/>
            <a:cxnLst/>
            <a:rect l="l" t="t" r="r" b="b"/>
            <a:pathLst>
              <a:path w="360679" h="133350">
                <a:moveTo>
                  <a:pt x="53428" y="0"/>
                </a:moveTo>
                <a:lnTo>
                  <a:pt x="0" y="0"/>
                </a:lnTo>
                <a:lnTo>
                  <a:pt x="0" y="133273"/>
                </a:lnTo>
                <a:lnTo>
                  <a:pt x="53428" y="133273"/>
                </a:lnTo>
                <a:lnTo>
                  <a:pt x="53428" y="0"/>
                </a:lnTo>
                <a:close/>
              </a:path>
              <a:path w="360679" h="133350">
                <a:moveTo>
                  <a:pt x="130162" y="0"/>
                </a:moveTo>
                <a:lnTo>
                  <a:pt x="76733" y="0"/>
                </a:lnTo>
                <a:lnTo>
                  <a:pt x="76733" y="133273"/>
                </a:lnTo>
                <a:lnTo>
                  <a:pt x="130162" y="133273"/>
                </a:lnTo>
                <a:lnTo>
                  <a:pt x="130162" y="0"/>
                </a:lnTo>
                <a:close/>
              </a:path>
              <a:path w="360679" h="133350">
                <a:moveTo>
                  <a:pt x="206883" y="0"/>
                </a:moveTo>
                <a:lnTo>
                  <a:pt x="153454" y="0"/>
                </a:lnTo>
                <a:lnTo>
                  <a:pt x="153454" y="133273"/>
                </a:lnTo>
                <a:lnTo>
                  <a:pt x="206883" y="133273"/>
                </a:lnTo>
                <a:lnTo>
                  <a:pt x="206883" y="0"/>
                </a:lnTo>
                <a:close/>
              </a:path>
              <a:path w="360679" h="133350">
                <a:moveTo>
                  <a:pt x="283616" y="0"/>
                </a:moveTo>
                <a:lnTo>
                  <a:pt x="230187" y="0"/>
                </a:lnTo>
                <a:lnTo>
                  <a:pt x="230187" y="133273"/>
                </a:lnTo>
                <a:lnTo>
                  <a:pt x="283616" y="133273"/>
                </a:lnTo>
                <a:lnTo>
                  <a:pt x="283616" y="0"/>
                </a:lnTo>
                <a:close/>
              </a:path>
              <a:path w="360679" h="133350">
                <a:moveTo>
                  <a:pt x="360349" y="0"/>
                </a:moveTo>
                <a:lnTo>
                  <a:pt x="306920" y="0"/>
                </a:lnTo>
                <a:lnTo>
                  <a:pt x="306920" y="133273"/>
                </a:lnTo>
                <a:lnTo>
                  <a:pt x="360349" y="133273"/>
                </a:lnTo>
                <a:lnTo>
                  <a:pt x="360349" y="0"/>
                </a:lnTo>
                <a:close/>
              </a:path>
            </a:pathLst>
          </a:custGeom>
          <a:solidFill>
            <a:srgbClr val="659FD3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2" name="object 622"/>
          <p:cNvSpPr/>
          <p:nvPr/>
        </p:nvSpPr>
        <p:spPr>
          <a:xfrm>
            <a:off x="8378157" y="1547156"/>
            <a:ext cx="229138" cy="82295"/>
          </a:xfrm>
          <a:custGeom>
            <a:avLst/>
            <a:gdLst/>
            <a:ahLst/>
            <a:cxnLst/>
            <a:rect l="l" t="t" r="r" b="b"/>
            <a:pathLst>
              <a:path w="360679" h="129539">
                <a:moveTo>
                  <a:pt x="360273" y="75526"/>
                </a:moveTo>
                <a:lnTo>
                  <a:pt x="0" y="75526"/>
                </a:lnTo>
                <a:lnTo>
                  <a:pt x="0" y="128955"/>
                </a:lnTo>
                <a:lnTo>
                  <a:pt x="360273" y="128955"/>
                </a:lnTo>
                <a:lnTo>
                  <a:pt x="360273" y="75526"/>
                </a:lnTo>
                <a:close/>
              </a:path>
              <a:path w="360679" h="129539">
                <a:moveTo>
                  <a:pt x="360273" y="0"/>
                </a:moveTo>
                <a:lnTo>
                  <a:pt x="0" y="0"/>
                </a:lnTo>
                <a:lnTo>
                  <a:pt x="0" y="53441"/>
                </a:lnTo>
                <a:lnTo>
                  <a:pt x="360273" y="53441"/>
                </a:lnTo>
                <a:lnTo>
                  <a:pt x="360273" y="0"/>
                </a:lnTo>
                <a:close/>
              </a:path>
            </a:pathLst>
          </a:custGeom>
          <a:solidFill>
            <a:srgbClr val="659FD3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3" name="object 623"/>
          <p:cNvSpPr/>
          <p:nvPr/>
        </p:nvSpPr>
        <p:spPr>
          <a:xfrm>
            <a:off x="8378133" y="1720825"/>
            <a:ext cx="229138" cy="84716"/>
          </a:xfrm>
          <a:custGeom>
            <a:avLst/>
            <a:gdLst/>
            <a:ahLst/>
            <a:cxnLst/>
            <a:rect l="l" t="t" r="r" b="b"/>
            <a:pathLst>
              <a:path w="360679" h="133350">
                <a:moveTo>
                  <a:pt x="53428" y="77762"/>
                </a:moveTo>
                <a:lnTo>
                  <a:pt x="0" y="77762"/>
                </a:lnTo>
                <a:lnTo>
                  <a:pt x="0" y="133261"/>
                </a:lnTo>
                <a:lnTo>
                  <a:pt x="53428" y="133261"/>
                </a:lnTo>
                <a:lnTo>
                  <a:pt x="53428" y="77762"/>
                </a:lnTo>
                <a:close/>
              </a:path>
              <a:path w="360679" h="133350">
                <a:moveTo>
                  <a:pt x="53428" y="0"/>
                </a:moveTo>
                <a:lnTo>
                  <a:pt x="0" y="0"/>
                </a:lnTo>
                <a:lnTo>
                  <a:pt x="0" y="55524"/>
                </a:lnTo>
                <a:lnTo>
                  <a:pt x="53428" y="55524"/>
                </a:lnTo>
                <a:lnTo>
                  <a:pt x="53428" y="0"/>
                </a:lnTo>
                <a:close/>
              </a:path>
              <a:path w="360679" h="133350">
                <a:moveTo>
                  <a:pt x="130162" y="77762"/>
                </a:moveTo>
                <a:lnTo>
                  <a:pt x="76733" y="77762"/>
                </a:lnTo>
                <a:lnTo>
                  <a:pt x="76733" y="133261"/>
                </a:lnTo>
                <a:lnTo>
                  <a:pt x="130162" y="133261"/>
                </a:lnTo>
                <a:lnTo>
                  <a:pt x="130162" y="77762"/>
                </a:lnTo>
                <a:close/>
              </a:path>
              <a:path w="360679" h="133350">
                <a:moveTo>
                  <a:pt x="130162" y="0"/>
                </a:moveTo>
                <a:lnTo>
                  <a:pt x="76733" y="0"/>
                </a:lnTo>
                <a:lnTo>
                  <a:pt x="76733" y="55524"/>
                </a:lnTo>
                <a:lnTo>
                  <a:pt x="130162" y="55524"/>
                </a:lnTo>
                <a:lnTo>
                  <a:pt x="130162" y="0"/>
                </a:lnTo>
                <a:close/>
              </a:path>
              <a:path w="360679" h="133350">
                <a:moveTo>
                  <a:pt x="206883" y="77762"/>
                </a:moveTo>
                <a:lnTo>
                  <a:pt x="153454" y="77762"/>
                </a:lnTo>
                <a:lnTo>
                  <a:pt x="153454" y="133261"/>
                </a:lnTo>
                <a:lnTo>
                  <a:pt x="206883" y="133261"/>
                </a:lnTo>
                <a:lnTo>
                  <a:pt x="206883" y="77762"/>
                </a:lnTo>
                <a:close/>
              </a:path>
              <a:path w="360679" h="133350">
                <a:moveTo>
                  <a:pt x="206883" y="0"/>
                </a:moveTo>
                <a:lnTo>
                  <a:pt x="153454" y="0"/>
                </a:lnTo>
                <a:lnTo>
                  <a:pt x="153454" y="55524"/>
                </a:lnTo>
                <a:lnTo>
                  <a:pt x="206883" y="55524"/>
                </a:lnTo>
                <a:lnTo>
                  <a:pt x="206883" y="0"/>
                </a:lnTo>
                <a:close/>
              </a:path>
              <a:path w="360679" h="133350">
                <a:moveTo>
                  <a:pt x="283616" y="77762"/>
                </a:moveTo>
                <a:lnTo>
                  <a:pt x="230187" y="77762"/>
                </a:lnTo>
                <a:lnTo>
                  <a:pt x="230187" y="133261"/>
                </a:lnTo>
                <a:lnTo>
                  <a:pt x="283616" y="133261"/>
                </a:lnTo>
                <a:lnTo>
                  <a:pt x="283616" y="77762"/>
                </a:lnTo>
                <a:close/>
              </a:path>
              <a:path w="360679" h="133350">
                <a:moveTo>
                  <a:pt x="283616" y="0"/>
                </a:moveTo>
                <a:lnTo>
                  <a:pt x="230187" y="0"/>
                </a:lnTo>
                <a:lnTo>
                  <a:pt x="230187" y="55524"/>
                </a:lnTo>
                <a:lnTo>
                  <a:pt x="283616" y="55524"/>
                </a:lnTo>
                <a:lnTo>
                  <a:pt x="283616" y="0"/>
                </a:lnTo>
                <a:close/>
              </a:path>
              <a:path w="360679" h="133350">
                <a:moveTo>
                  <a:pt x="360349" y="77762"/>
                </a:moveTo>
                <a:lnTo>
                  <a:pt x="306920" y="77762"/>
                </a:lnTo>
                <a:lnTo>
                  <a:pt x="306920" y="133261"/>
                </a:lnTo>
                <a:lnTo>
                  <a:pt x="360349" y="133261"/>
                </a:lnTo>
                <a:lnTo>
                  <a:pt x="360349" y="77762"/>
                </a:lnTo>
                <a:close/>
              </a:path>
              <a:path w="360679" h="133350">
                <a:moveTo>
                  <a:pt x="360349" y="0"/>
                </a:moveTo>
                <a:lnTo>
                  <a:pt x="306920" y="0"/>
                </a:lnTo>
                <a:lnTo>
                  <a:pt x="306920" y="55524"/>
                </a:lnTo>
                <a:lnTo>
                  <a:pt x="360349" y="55524"/>
                </a:lnTo>
                <a:lnTo>
                  <a:pt x="360349" y="0"/>
                </a:lnTo>
                <a:close/>
              </a:path>
            </a:pathLst>
          </a:custGeom>
          <a:solidFill>
            <a:srgbClr val="659FD3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4" name="object 624"/>
          <p:cNvSpPr/>
          <p:nvPr/>
        </p:nvSpPr>
        <p:spPr>
          <a:xfrm>
            <a:off x="8378157" y="1897237"/>
            <a:ext cx="229138" cy="82295"/>
          </a:xfrm>
          <a:custGeom>
            <a:avLst/>
            <a:gdLst/>
            <a:ahLst/>
            <a:cxnLst/>
            <a:rect l="l" t="t" r="r" b="b"/>
            <a:pathLst>
              <a:path w="360679" h="129539">
                <a:moveTo>
                  <a:pt x="104444" y="75526"/>
                </a:moveTo>
                <a:lnTo>
                  <a:pt x="0" y="75526"/>
                </a:lnTo>
                <a:lnTo>
                  <a:pt x="0" y="128943"/>
                </a:lnTo>
                <a:lnTo>
                  <a:pt x="104444" y="128943"/>
                </a:lnTo>
                <a:lnTo>
                  <a:pt x="104444" y="75526"/>
                </a:lnTo>
                <a:close/>
              </a:path>
              <a:path w="360679" h="129539">
                <a:moveTo>
                  <a:pt x="104444" y="0"/>
                </a:moveTo>
                <a:lnTo>
                  <a:pt x="0" y="0"/>
                </a:lnTo>
                <a:lnTo>
                  <a:pt x="0" y="53428"/>
                </a:lnTo>
                <a:lnTo>
                  <a:pt x="104444" y="53428"/>
                </a:lnTo>
                <a:lnTo>
                  <a:pt x="104444" y="0"/>
                </a:lnTo>
                <a:close/>
              </a:path>
              <a:path w="360679" h="129539">
                <a:moveTo>
                  <a:pt x="232321" y="75526"/>
                </a:moveTo>
                <a:lnTo>
                  <a:pt x="127723" y="75526"/>
                </a:lnTo>
                <a:lnTo>
                  <a:pt x="127723" y="128943"/>
                </a:lnTo>
                <a:lnTo>
                  <a:pt x="232321" y="128943"/>
                </a:lnTo>
                <a:lnTo>
                  <a:pt x="232321" y="75526"/>
                </a:lnTo>
                <a:close/>
              </a:path>
              <a:path w="360679" h="129539">
                <a:moveTo>
                  <a:pt x="232321" y="0"/>
                </a:moveTo>
                <a:lnTo>
                  <a:pt x="127723" y="0"/>
                </a:lnTo>
                <a:lnTo>
                  <a:pt x="127723" y="53428"/>
                </a:lnTo>
                <a:lnTo>
                  <a:pt x="232321" y="53428"/>
                </a:lnTo>
                <a:lnTo>
                  <a:pt x="232321" y="0"/>
                </a:lnTo>
                <a:close/>
              </a:path>
              <a:path w="360679" h="129539">
                <a:moveTo>
                  <a:pt x="360286" y="0"/>
                </a:moveTo>
                <a:lnTo>
                  <a:pt x="255612" y="0"/>
                </a:lnTo>
                <a:lnTo>
                  <a:pt x="255612" y="53428"/>
                </a:lnTo>
                <a:lnTo>
                  <a:pt x="360286" y="53428"/>
                </a:lnTo>
                <a:lnTo>
                  <a:pt x="360286" y="0"/>
                </a:lnTo>
                <a:close/>
              </a:path>
            </a:pathLst>
          </a:custGeom>
          <a:solidFill>
            <a:srgbClr val="659FD3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5" name="object 625"/>
          <p:cNvSpPr/>
          <p:nvPr/>
        </p:nvSpPr>
        <p:spPr>
          <a:xfrm>
            <a:off x="8375357" y="3559383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6" name="object 626"/>
          <p:cNvSpPr/>
          <p:nvPr/>
        </p:nvSpPr>
        <p:spPr>
          <a:xfrm>
            <a:off x="8448245" y="4334392"/>
            <a:ext cx="282388" cy="102870"/>
          </a:xfrm>
          <a:custGeom>
            <a:avLst/>
            <a:gdLst/>
            <a:ahLst/>
            <a:cxnLst/>
            <a:rect l="l" t="t" r="r" b="b"/>
            <a:pathLst>
              <a:path w="444500" h="161925">
                <a:moveTo>
                  <a:pt x="369990" y="0"/>
                </a:moveTo>
                <a:lnTo>
                  <a:pt x="74446" y="0"/>
                </a:lnTo>
                <a:lnTo>
                  <a:pt x="45468" y="5850"/>
                </a:lnTo>
                <a:lnTo>
                  <a:pt x="21804" y="21804"/>
                </a:lnTo>
                <a:lnTo>
                  <a:pt x="5850" y="45468"/>
                </a:lnTo>
                <a:lnTo>
                  <a:pt x="0" y="74446"/>
                </a:lnTo>
                <a:lnTo>
                  <a:pt x="0" y="87171"/>
                </a:lnTo>
                <a:lnTo>
                  <a:pt x="5850" y="116149"/>
                </a:lnTo>
                <a:lnTo>
                  <a:pt x="21804" y="139812"/>
                </a:lnTo>
                <a:lnTo>
                  <a:pt x="45468" y="155767"/>
                </a:lnTo>
                <a:lnTo>
                  <a:pt x="74446" y="161617"/>
                </a:lnTo>
                <a:lnTo>
                  <a:pt x="369990" y="161617"/>
                </a:lnTo>
                <a:lnTo>
                  <a:pt x="398967" y="155767"/>
                </a:lnTo>
                <a:lnTo>
                  <a:pt x="422631" y="139812"/>
                </a:lnTo>
                <a:lnTo>
                  <a:pt x="438586" y="116149"/>
                </a:lnTo>
                <a:lnTo>
                  <a:pt x="444436" y="87171"/>
                </a:lnTo>
                <a:lnTo>
                  <a:pt x="444436" y="74446"/>
                </a:lnTo>
                <a:lnTo>
                  <a:pt x="438586" y="45468"/>
                </a:lnTo>
                <a:lnTo>
                  <a:pt x="422631" y="21804"/>
                </a:lnTo>
                <a:lnTo>
                  <a:pt x="398967" y="5850"/>
                </a:lnTo>
                <a:lnTo>
                  <a:pt x="369990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7" name="object 627"/>
          <p:cNvSpPr/>
          <p:nvPr/>
        </p:nvSpPr>
        <p:spPr>
          <a:xfrm>
            <a:off x="9002250" y="4334392"/>
            <a:ext cx="282388" cy="102870"/>
          </a:xfrm>
          <a:custGeom>
            <a:avLst/>
            <a:gdLst/>
            <a:ahLst/>
            <a:cxnLst/>
            <a:rect l="l" t="t" r="r" b="b"/>
            <a:pathLst>
              <a:path w="444500" h="161925">
                <a:moveTo>
                  <a:pt x="369989" y="0"/>
                </a:moveTo>
                <a:lnTo>
                  <a:pt x="74444" y="0"/>
                </a:lnTo>
                <a:lnTo>
                  <a:pt x="45467" y="5850"/>
                </a:lnTo>
                <a:lnTo>
                  <a:pt x="21804" y="21804"/>
                </a:lnTo>
                <a:lnTo>
                  <a:pt x="5850" y="45468"/>
                </a:lnTo>
                <a:lnTo>
                  <a:pt x="0" y="74446"/>
                </a:lnTo>
                <a:lnTo>
                  <a:pt x="0" y="87171"/>
                </a:lnTo>
                <a:lnTo>
                  <a:pt x="5850" y="116149"/>
                </a:lnTo>
                <a:lnTo>
                  <a:pt x="21804" y="139812"/>
                </a:lnTo>
                <a:lnTo>
                  <a:pt x="45467" y="155767"/>
                </a:lnTo>
                <a:lnTo>
                  <a:pt x="74444" y="161617"/>
                </a:lnTo>
                <a:lnTo>
                  <a:pt x="369989" y="161617"/>
                </a:lnTo>
                <a:lnTo>
                  <a:pt x="398967" y="155767"/>
                </a:lnTo>
                <a:lnTo>
                  <a:pt x="422630" y="139812"/>
                </a:lnTo>
                <a:lnTo>
                  <a:pt x="438584" y="116149"/>
                </a:lnTo>
                <a:lnTo>
                  <a:pt x="444435" y="87171"/>
                </a:lnTo>
                <a:lnTo>
                  <a:pt x="444435" y="74446"/>
                </a:lnTo>
                <a:lnTo>
                  <a:pt x="438584" y="45468"/>
                </a:lnTo>
                <a:lnTo>
                  <a:pt x="422630" y="21804"/>
                </a:lnTo>
                <a:lnTo>
                  <a:pt x="398967" y="5850"/>
                </a:lnTo>
                <a:lnTo>
                  <a:pt x="3699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28" name="object 628"/>
          <p:cNvSpPr txBox="1"/>
          <p:nvPr/>
        </p:nvSpPr>
        <p:spPr>
          <a:xfrm>
            <a:off x="8370072" y="3476600"/>
            <a:ext cx="1900876" cy="2374640"/>
          </a:xfrm>
          <a:prstGeom prst="rect">
            <a:avLst/>
          </a:prstGeom>
        </p:spPr>
        <p:txBody>
          <a:bodyPr vert="horz" wrap="square" lIns="0" tIns="59705" rIns="0" bIns="0" rtlCol="0">
            <a:spAutoFit/>
          </a:bodyPr>
          <a:lstStyle/>
          <a:p>
            <a:pPr marL="13313" defTabSz="580918">
              <a:spcBef>
                <a:spcPts val="470"/>
              </a:spcBef>
            </a:pPr>
            <a:r>
              <a:rPr sz="1588" kern="0" spc="38" dirty="0">
                <a:solidFill>
                  <a:srgbClr val="3DA642"/>
                </a:solidFill>
                <a:latin typeface="Calibri"/>
                <a:cs typeface="Calibri"/>
              </a:rPr>
              <a:t>Labels</a:t>
            </a:r>
            <a:r>
              <a:rPr sz="1588" kern="0" spc="-3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1588" kern="0" spc="32" dirty="0">
                <a:solidFill>
                  <a:srgbClr val="3DA642"/>
                </a:solidFill>
                <a:latin typeface="Calibri"/>
                <a:cs typeface="Calibri"/>
              </a:rPr>
              <a:t>and</a:t>
            </a:r>
            <a:r>
              <a:rPr sz="1588" kern="0" spc="-38" dirty="0">
                <a:solidFill>
                  <a:srgbClr val="3DA642"/>
                </a:solidFill>
                <a:latin typeface="Calibri"/>
                <a:cs typeface="Calibri"/>
              </a:rPr>
              <a:t> </a:t>
            </a:r>
            <a:r>
              <a:rPr sz="1588" kern="0" spc="-6" dirty="0">
                <a:solidFill>
                  <a:srgbClr val="3DA642"/>
                </a:solidFill>
                <a:latin typeface="Calibri"/>
                <a:cs typeface="Calibri"/>
              </a:rPr>
              <a:t>Legends</a:t>
            </a:r>
            <a:endParaRPr sz="1588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161"/>
              </a:spcBef>
            </a:pP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labs()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label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elements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your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plot.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712"/>
              </a:lnSpc>
              <a:spcBef>
                <a:spcPts val="89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labs(x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"New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label",</a:t>
            </a:r>
            <a:r>
              <a:rPr sz="635" kern="0" spc="12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"New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axis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label",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8751" marR="549048" defTabSz="580918">
              <a:lnSpc>
                <a:spcPts val="661"/>
              </a:lnSpc>
              <a:spcBef>
                <a:spcPts val="57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title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="Add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title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above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plot",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subtitle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"Add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subtitle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below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title",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caption</a:t>
            </a:r>
            <a:r>
              <a:rPr sz="635" b="1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"Add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caption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below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plot",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alt</a:t>
            </a:r>
            <a:r>
              <a:rPr sz="635" b="1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"Add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alt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text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635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plot",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19814" defTabSz="580918">
              <a:lnSpc>
                <a:spcPts val="686"/>
              </a:lnSpc>
            </a:pP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&lt;</a:t>
            </a: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572" b="1" kern="0" spc="-124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953" kern="0" spc="-186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&gt;</a:t>
            </a:r>
            <a:r>
              <a:rPr sz="953" kern="0" spc="157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953" kern="0" spc="-28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"New</a:t>
            </a:r>
            <a:r>
              <a:rPr sz="953" kern="0" spc="348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&lt;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e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53" kern="0" spc="-195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&gt;</a:t>
            </a:r>
            <a:r>
              <a:rPr sz="572" b="1" kern="0" spc="-13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572" b="1" kern="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3" kern="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legend</a:t>
            </a:r>
            <a:r>
              <a:rPr sz="953" kern="0" spc="-28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953" kern="0" spc="-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title"</a:t>
            </a:r>
            <a:r>
              <a:rPr sz="953" b="1" kern="0" spc="-10" baseline="2777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953" kern="0" baseline="2777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08969" defTabSz="580918">
              <a:lnSpc>
                <a:spcPts val="661"/>
              </a:lnSpc>
              <a:spcBef>
                <a:spcPts val="356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 annotate(</a:t>
            </a:r>
            <a:r>
              <a:rPr sz="635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"text",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 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8, y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9, label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“A"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Places</a:t>
            </a:r>
            <a:r>
              <a:rPr sz="635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 err="1">
                <a:solidFill>
                  <a:sysClr val="windowText" lastClr="000000"/>
                </a:solidFill>
                <a:latin typeface="Calibri"/>
                <a:cs typeface="Calibri"/>
              </a:rPr>
              <a:t>geom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manually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selected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aesthetics.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ct val="75800"/>
              </a:lnSpc>
              <a:spcBef>
                <a:spcPts val="397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p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guides(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x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guide_axis(n.dodge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2)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Avoid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crowded</a:t>
            </a:r>
            <a:r>
              <a:rPr sz="635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overlapping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labels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guide_axis(n.dodge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angle).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255765" defTabSz="580918">
              <a:lnSpc>
                <a:spcPct val="75800"/>
              </a:lnSpc>
              <a:spcBef>
                <a:spcPts val="318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guides(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fill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“none"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type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for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each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aesthetic: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colorbar,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legend,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none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(no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legend).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70"/>
              </a:lnSpc>
              <a:spcBef>
                <a:spcPts val="133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theme(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legend.position</a:t>
            </a:r>
            <a:r>
              <a:rPr sz="635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"bottom"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670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Place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"bottom",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"top",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"left",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or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“right”.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602703" defTabSz="580918">
              <a:lnSpc>
                <a:spcPct val="75800"/>
              </a:lnSpc>
              <a:spcBef>
                <a:spcPts val="318"/>
              </a:spcBef>
            </a:pP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scale_fill_discrete(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name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"Title",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 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c("A",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"B",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"C",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"D",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"E")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lnSpc>
                <a:spcPts val="578"/>
              </a:lnSpc>
            </a:pP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Set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title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labels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function.</a:t>
            </a:r>
            <a:endParaRPr sz="635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3313" defTabSz="580918">
              <a:spcBef>
                <a:spcPts val="543"/>
              </a:spcBef>
            </a:pPr>
            <a:r>
              <a:rPr sz="1588" kern="0" spc="29" dirty="0">
                <a:solidFill>
                  <a:srgbClr val="3DA642"/>
                </a:solidFill>
                <a:latin typeface="Calibri"/>
                <a:cs typeface="Calibri"/>
              </a:rPr>
              <a:t>Zooming</a:t>
            </a:r>
            <a:endParaRPr sz="1588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29" name="object 629"/>
          <p:cNvSpPr/>
          <p:nvPr/>
        </p:nvSpPr>
        <p:spPr>
          <a:xfrm>
            <a:off x="8375357" y="5556517"/>
            <a:ext cx="1916206" cy="0"/>
          </a:xfrm>
          <a:custGeom>
            <a:avLst/>
            <a:gdLst/>
            <a:ahLst/>
            <a:cxnLst/>
            <a:rect l="l" t="t" r="r" b="b"/>
            <a:pathLst>
              <a:path w="3016250">
                <a:moveTo>
                  <a:pt x="0" y="0"/>
                </a:moveTo>
                <a:lnTo>
                  <a:pt x="3015692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30" name="object 630"/>
          <p:cNvSpPr txBox="1"/>
          <p:nvPr/>
        </p:nvSpPr>
        <p:spPr>
          <a:xfrm>
            <a:off x="8660528" y="5783542"/>
            <a:ext cx="1783887" cy="703457"/>
          </a:xfrm>
          <a:prstGeom prst="rect">
            <a:avLst/>
          </a:prstGeom>
        </p:spPr>
        <p:txBody>
          <a:bodyPr vert="horz" wrap="square" lIns="0" tIns="33079" rIns="0" bIns="0" rtlCol="0">
            <a:spAutoFit/>
          </a:bodyPr>
          <a:lstStyle/>
          <a:p>
            <a:pPr marL="8068" defTabSz="580918">
              <a:spcBef>
                <a:spcPts val="260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Without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clipping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(preferred):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ct val="125800"/>
              </a:lnSpc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coord_cartesian(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xlim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c(0,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100),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ylim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c(10,</a:t>
            </a:r>
            <a:r>
              <a:rPr sz="635" kern="0" spc="2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20)</a:t>
            </a:r>
            <a:r>
              <a:rPr sz="635" b="1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)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With</a:t>
            </a: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clipping</a:t>
            </a:r>
            <a:r>
              <a:rPr sz="635" b="1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(removes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unseen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635" kern="0" spc="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points):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defTabSz="580918">
              <a:spcBef>
                <a:spcPts val="197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xlim(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0,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100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ylim(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10,</a:t>
            </a:r>
            <a:r>
              <a:rPr sz="635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20</a:t>
            </a:r>
            <a:r>
              <a:rPr sz="635" b="1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08209" defTabSz="580918">
              <a:lnSpc>
                <a:spcPct val="75800"/>
              </a:lnSpc>
              <a:spcBef>
                <a:spcPts val="381"/>
              </a:spcBef>
            </a:pP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t</a:t>
            </a:r>
            <a:r>
              <a:rPr sz="635" b="1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scale_x_continuous(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c(0,</a:t>
            </a:r>
            <a:r>
              <a:rPr sz="635" kern="0" spc="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100)</a:t>
            </a:r>
            <a:r>
              <a:rPr sz="635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r>
              <a:rPr sz="635" b="1" kern="0" spc="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scale_y_continuous(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limits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c(0,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100)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631" name="object 631"/>
          <p:cNvGrpSpPr/>
          <p:nvPr/>
        </p:nvGrpSpPr>
        <p:grpSpPr>
          <a:xfrm>
            <a:off x="8383016" y="6219481"/>
            <a:ext cx="259797" cy="234786"/>
            <a:chOff x="10584932" y="9789924"/>
            <a:chExt cx="408940" cy="369570"/>
          </a:xfrm>
        </p:grpSpPr>
        <p:sp>
          <p:nvSpPr>
            <p:cNvPr id="632" name="object 632"/>
            <p:cNvSpPr/>
            <p:nvPr/>
          </p:nvSpPr>
          <p:spPr>
            <a:xfrm>
              <a:off x="10626719" y="979002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3" name="object 633"/>
            <p:cNvSpPr/>
            <p:nvPr/>
          </p:nvSpPr>
          <p:spPr>
            <a:xfrm>
              <a:off x="10990830" y="979002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4" name="object 634"/>
            <p:cNvSpPr/>
            <p:nvPr/>
          </p:nvSpPr>
          <p:spPr>
            <a:xfrm>
              <a:off x="10624080" y="1015677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5" name="object 635"/>
            <p:cNvSpPr/>
            <p:nvPr/>
          </p:nvSpPr>
          <p:spPr>
            <a:xfrm>
              <a:off x="10624080" y="9792514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6" name="object 636"/>
            <p:cNvSpPr/>
            <p:nvPr/>
          </p:nvSpPr>
          <p:spPr>
            <a:xfrm>
              <a:off x="10654953" y="9864018"/>
              <a:ext cx="259079" cy="226060"/>
            </a:xfrm>
            <a:custGeom>
              <a:avLst/>
              <a:gdLst/>
              <a:ahLst/>
              <a:cxnLst/>
              <a:rect l="l" t="t" r="r" b="b"/>
              <a:pathLst>
                <a:path w="259079" h="226059">
                  <a:moveTo>
                    <a:pt x="110883" y="5651"/>
                  </a:moveTo>
                  <a:lnTo>
                    <a:pt x="258889" y="0"/>
                  </a:lnTo>
                  <a:lnTo>
                    <a:pt x="138887" y="86817"/>
                  </a:lnTo>
                  <a:lnTo>
                    <a:pt x="189991" y="225818"/>
                  </a:lnTo>
                  <a:lnTo>
                    <a:pt x="70345" y="138518"/>
                  </a:lnTo>
                  <a:lnTo>
                    <a:pt x="0" y="89319"/>
                  </a:lnTo>
                  <a:lnTo>
                    <a:pt x="25044" y="7200"/>
                  </a:lnTo>
                  <a:lnTo>
                    <a:pt x="110883" y="5651"/>
                  </a:lnTo>
                  <a:close/>
                </a:path>
              </a:pathLst>
            </a:custGeom>
            <a:ln w="9524">
              <a:solidFill>
                <a:srgbClr val="5D9DD5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7" name="object 637"/>
            <p:cNvSpPr/>
            <p:nvPr/>
          </p:nvSpPr>
          <p:spPr>
            <a:xfrm>
              <a:off x="10838840" y="9844150"/>
              <a:ext cx="93980" cy="273050"/>
            </a:xfrm>
            <a:custGeom>
              <a:avLst/>
              <a:gdLst/>
              <a:ahLst/>
              <a:cxnLst/>
              <a:rect l="l" t="t" r="r" b="b"/>
              <a:pathLst>
                <a:path w="93979" h="273050">
                  <a:moveTo>
                    <a:pt x="30162" y="249212"/>
                  </a:moveTo>
                  <a:lnTo>
                    <a:pt x="23406" y="242455"/>
                  </a:lnTo>
                  <a:lnTo>
                    <a:pt x="6743" y="242455"/>
                  </a:lnTo>
                  <a:lnTo>
                    <a:pt x="0" y="249212"/>
                  </a:lnTo>
                  <a:lnTo>
                    <a:pt x="0" y="265861"/>
                  </a:lnTo>
                  <a:lnTo>
                    <a:pt x="6743" y="272605"/>
                  </a:lnTo>
                  <a:lnTo>
                    <a:pt x="23406" y="272605"/>
                  </a:lnTo>
                  <a:lnTo>
                    <a:pt x="30162" y="265861"/>
                  </a:lnTo>
                  <a:lnTo>
                    <a:pt x="30162" y="257530"/>
                  </a:lnTo>
                  <a:lnTo>
                    <a:pt x="30162" y="249212"/>
                  </a:lnTo>
                  <a:close/>
                </a:path>
                <a:path w="93979" h="273050">
                  <a:moveTo>
                    <a:pt x="93497" y="6756"/>
                  </a:moveTo>
                  <a:lnTo>
                    <a:pt x="86741" y="0"/>
                  </a:lnTo>
                  <a:lnTo>
                    <a:pt x="70078" y="0"/>
                  </a:lnTo>
                  <a:lnTo>
                    <a:pt x="63334" y="6756"/>
                  </a:lnTo>
                  <a:lnTo>
                    <a:pt x="63334" y="23406"/>
                  </a:lnTo>
                  <a:lnTo>
                    <a:pt x="70078" y="30149"/>
                  </a:lnTo>
                  <a:lnTo>
                    <a:pt x="86741" y="30149"/>
                  </a:lnTo>
                  <a:lnTo>
                    <a:pt x="93497" y="23406"/>
                  </a:lnTo>
                  <a:lnTo>
                    <a:pt x="93497" y="15074"/>
                  </a:lnTo>
                  <a:lnTo>
                    <a:pt x="93497" y="6756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8" name="object 638"/>
            <p:cNvSpPr/>
            <p:nvPr/>
          </p:nvSpPr>
          <p:spPr>
            <a:xfrm>
              <a:off x="10584932" y="10092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406" y="0"/>
                  </a:moveTo>
                  <a:lnTo>
                    <a:pt x="6743" y="0"/>
                  </a:lnTo>
                  <a:lnTo>
                    <a:pt x="0" y="6743"/>
                  </a:lnTo>
                  <a:lnTo>
                    <a:pt x="0" y="23393"/>
                  </a:lnTo>
                  <a:lnTo>
                    <a:pt x="6743" y="30149"/>
                  </a:lnTo>
                  <a:lnTo>
                    <a:pt x="23406" y="30149"/>
                  </a:lnTo>
                  <a:lnTo>
                    <a:pt x="30162" y="23393"/>
                  </a:lnTo>
                  <a:lnTo>
                    <a:pt x="30162" y="15074"/>
                  </a:lnTo>
                  <a:lnTo>
                    <a:pt x="30162" y="6743"/>
                  </a:lnTo>
                  <a:lnTo>
                    <a:pt x="23406" y="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39" name="object 639"/>
          <p:cNvSpPr/>
          <p:nvPr/>
        </p:nvSpPr>
        <p:spPr>
          <a:xfrm>
            <a:off x="8459294" y="6167427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18" y="0"/>
                </a:moveTo>
                <a:lnTo>
                  <a:pt x="6756" y="0"/>
                </a:lnTo>
                <a:lnTo>
                  <a:pt x="0" y="6743"/>
                </a:lnTo>
                <a:lnTo>
                  <a:pt x="0" y="23393"/>
                </a:lnTo>
                <a:lnTo>
                  <a:pt x="6756" y="30149"/>
                </a:lnTo>
                <a:lnTo>
                  <a:pt x="23418" y="30149"/>
                </a:lnTo>
                <a:lnTo>
                  <a:pt x="30162" y="23393"/>
                </a:lnTo>
                <a:lnTo>
                  <a:pt x="30162" y="15074"/>
                </a:lnTo>
                <a:lnTo>
                  <a:pt x="30162" y="6743"/>
                </a:lnTo>
                <a:lnTo>
                  <a:pt x="23418" y="0"/>
                </a:lnTo>
                <a:close/>
              </a:path>
            </a:pathLst>
          </a:custGeom>
          <a:solidFill>
            <a:srgbClr val="BFD9F1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0" name="object 640"/>
          <p:cNvSpPr/>
          <p:nvPr/>
        </p:nvSpPr>
        <p:spPr>
          <a:xfrm>
            <a:off x="8330360" y="6258730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18" y="0"/>
                </a:moveTo>
                <a:lnTo>
                  <a:pt x="6756" y="0"/>
                </a:lnTo>
                <a:lnTo>
                  <a:pt x="0" y="6756"/>
                </a:lnTo>
                <a:lnTo>
                  <a:pt x="0" y="23406"/>
                </a:lnTo>
                <a:lnTo>
                  <a:pt x="6756" y="30149"/>
                </a:lnTo>
                <a:lnTo>
                  <a:pt x="23418" y="30149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18" y="0"/>
                </a:lnTo>
                <a:close/>
              </a:path>
            </a:pathLst>
          </a:custGeom>
          <a:solidFill>
            <a:srgbClr val="BFD9F1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1" name="object 641"/>
          <p:cNvSpPr/>
          <p:nvPr/>
        </p:nvSpPr>
        <p:spPr>
          <a:xfrm>
            <a:off x="8432912" y="6260936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06" y="0"/>
                </a:moveTo>
                <a:lnTo>
                  <a:pt x="6756" y="0"/>
                </a:lnTo>
                <a:lnTo>
                  <a:pt x="0" y="6756"/>
                </a:lnTo>
                <a:lnTo>
                  <a:pt x="0" y="23406"/>
                </a:lnTo>
                <a:lnTo>
                  <a:pt x="6756" y="30149"/>
                </a:lnTo>
                <a:lnTo>
                  <a:pt x="23406" y="30149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06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2" name="object 642"/>
          <p:cNvSpPr/>
          <p:nvPr/>
        </p:nvSpPr>
        <p:spPr>
          <a:xfrm>
            <a:off x="8489312" y="6259919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06" y="0"/>
                </a:moveTo>
                <a:lnTo>
                  <a:pt x="6756" y="0"/>
                </a:lnTo>
                <a:lnTo>
                  <a:pt x="0" y="6756"/>
                </a:lnTo>
                <a:lnTo>
                  <a:pt x="0" y="23406"/>
                </a:lnTo>
                <a:lnTo>
                  <a:pt x="6756" y="30149"/>
                </a:lnTo>
                <a:lnTo>
                  <a:pt x="23406" y="30149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06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3" name="object 643"/>
          <p:cNvSpPr/>
          <p:nvPr/>
        </p:nvSpPr>
        <p:spPr>
          <a:xfrm>
            <a:off x="8506584" y="6312450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06" y="0"/>
                </a:moveTo>
                <a:lnTo>
                  <a:pt x="6743" y="0"/>
                </a:lnTo>
                <a:lnTo>
                  <a:pt x="0" y="6756"/>
                </a:lnTo>
                <a:lnTo>
                  <a:pt x="0" y="23406"/>
                </a:lnTo>
                <a:lnTo>
                  <a:pt x="6743" y="30162"/>
                </a:lnTo>
                <a:lnTo>
                  <a:pt x="23406" y="30162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06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4" name="object 644"/>
          <p:cNvSpPr/>
          <p:nvPr/>
        </p:nvSpPr>
        <p:spPr>
          <a:xfrm>
            <a:off x="8461970" y="6345772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06" y="0"/>
                </a:moveTo>
                <a:lnTo>
                  <a:pt x="6756" y="0"/>
                </a:lnTo>
                <a:lnTo>
                  <a:pt x="0" y="6756"/>
                </a:lnTo>
                <a:lnTo>
                  <a:pt x="0" y="23406"/>
                </a:lnTo>
                <a:lnTo>
                  <a:pt x="6756" y="30149"/>
                </a:lnTo>
                <a:lnTo>
                  <a:pt x="23406" y="30149"/>
                </a:lnTo>
                <a:lnTo>
                  <a:pt x="30162" y="23406"/>
                </a:lnTo>
                <a:lnTo>
                  <a:pt x="30162" y="15074"/>
                </a:lnTo>
                <a:lnTo>
                  <a:pt x="30162" y="6756"/>
                </a:lnTo>
                <a:lnTo>
                  <a:pt x="23406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sp>
        <p:nvSpPr>
          <p:cNvPr id="645" name="object 645"/>
          <p:cNvSpPr/>
          <p:nvPr/>
        </p:nvSpPr>
        <p:spPr>
          <a:xfrm>
            <a:off x="8417424" y="6313797"/>
            <a:ext cx="19364" cy="19364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418" y="0"/>
                </a:moveTo>
                <a:lnTo>
                  <a:pt x="6756" y="0"/>
                </a:lnTo>
                <a:lnTo>
                  <a:pt x="0" y="6743"/>
                </a:lnTo>
                <a:lnTo>
                  <a:pt x="0" y="23393"/>
                </a:lnTo>
                <a:lnTo>
                  <a:pt x="6756" y="30162"/>
                </a:lnTo>
                <a:lnTo>
                  <a:pt x="23418" y="30162"/>
                </a:lnTo>
                <a:lnTo>
                  <a:pt x="30162" y="23393"/>
                </a:lnTo>
                <a:lnTo>
                  <a:pt x="30162" y="15074"/>
                </a:lnTo>
                <a:lnTo>
                  <a:pt x="30162" y="6743"/>
                </a:lnTo>
                <a:lnTo>
                  <a:pt x="23418" y="0"/>
                </a:lnTo>
                <a:close/>
              </a:path>
            </a:pathLst>
          </a:custGeom>
          <a:solidFill>
            <a:srgbClr val="5D9DD5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646" name="object 646"/>
          <p:cNvGrpSpPr/>
          <p:nvPr/>
        </p:nvGrpSpPr>
        <p:grpSpPr>
          <a:xfrm>
            <a:off x="8330360" y="5817112"/>
            <a:ext cx="312241" cy="286825"/>
            <a:chOff x="10502048" y="9156565"/>
            <a:chExt cx="491490" cy="451484"/>
          </a:xfrm>
        </p:grpSpPr>
        <p:sp>
          <p:nvSpPr>
            <p:cNvPr id="647" name="object 647"/>
            <p:cNvSpPr/>
            <p:nvPr/>
          </p:nvSpPr>
          <p:spPr>
            <a:xfrm>
              <a:off x="10626720" y="923859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8" name="object 648"/>
            <p:cNvSpPr/>
            <p:nvPr/>
          </p:nvSpPr>
          <p:spPr>
            <a:xfrm>
              <a:off x="10990830" y="9238599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10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9" name="object 649"/>
            <p:cNvSpPr/>
            <p:nvPr/>
          </p:nvSpPr>
          <p:spPr>
            <a:xfrm>
              <a:off x="10624081" y="9605350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0" name="object 650"/>
            <p:cNvSpPr/>
            <p:nvPr/>
          </p:nvSpPr>
          <p:spPr>
            <a:xfrm>
              <a:off x="10624081" y="9241092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87" y="0"/>
                  </a:lnTo>
                </a:path>
              </a:pathLst>
            </a:custGeom>
            <a:ln w="5181">
              <a:solidFill>
                <a:srgbClr val="DCDDDE"/>
              </a:solidFill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1" name="object 651"/>
            <p:cNvSpPr/>
            <p:nvPr/>
          </p:nvSpPr>
          <p:spPr>
            <a:xfrm>
              <a:off x="10626725" y="9239656"/>
              <a:ext cx="306070" cy="325755"/>
            </a:xfrm>
            <a:custGeom>
              <a:avLst/>
              <a:gdLst/>
              <a:ahLst/>
              <a:cxnLst/>
              <a:rect l="l" t="t" r="r" b="b"/>
              <a:pathLst>
                <a:path w="306070" h="325754">
                  <a:moveTo>
                    <a:pt x="42519" y="154051"/>
                  </a:moveTo>
                  <a:lnTo>
                    <a:pt x="35775" y="147307"/>
                  </a:lnTo>
                  <a:lnTo>
                    <a:pt x="19113" y="147307"/>
                  </a:lnTo>
                  <a:lnTo>
                    <a:pt x="17233" y="149186"/>
                  </a:lnTo>
                  <a:lnTo>
                    <a:pt x="0" y="137629"/>
                  </a:lnTo>
                  <a:lnTo>
                    <a:pt x="0" y="149085"/>
                  </a:lnTo>
                  <a:lnTo>
                    <a:pt x="12357" y="157378"/>
                  </a:lnTo>
                  <a:lnTo>
                    <a:pt x="12357" y="170700"/>
                  </a:lnTo>
                  <a:lnTo>
                    <a:pt x="18440" y="176809"/>
                  </a:lnTo>
                  <a:lnTo>
                    <a:pt x="0" y="233197"/>
                  </a:lnTo>
                  <a:lnTo>
                    <a:pt x="0" y="263817"/>
                  </a:lnTo>
                  <a:lnTo>
                    <a:pt x="28244" y="177469"/>
                  </a:lnTo>
                  <a:lnTo>
                    <a:pt x="35775" y="177469"/>
                  </a:lnTo>
                  <a:lnTo>
                    <a:pt x="42519" y="170700"/>
                  </a:lnTo>
                  <a:lnTo>
                    <a:pt x="42519" y="162382"/>
                  </a:lnTo>
                  <a:lnTo>
                    <a:pt x="42519" y="154051"/>
                  </a:lnTo>
                  <a:close/>
                </a:path>
                <a:path w="306070" h="325754">
                  <a:moveTo>
                    <a:pt x="80924" y="0"/>
                  </a:moveTo>
                  <a:lnTo>
                    <a:pt x="71018" y="0"/>
                  </a:lnTo>
                  <a:lnTo>
                    <a:pt x="52857" y="64109"/>
                  </a:lnTo>
                  <a:lnTo>
                    <a:pt x="43497" y="64109"/>
                  </a:lnTo>
                  <a:lnTo>
                    <a:pt x="36741" y="70866"/>
                  </a:lnTo>
                  <a:lnTo>
                    <a:pt x="36741" y="75349"/>
                  </a:lnTo>
                  <a:lnTo>
                    <a:pt x="0" y="75272"/>
                  </a:lnTo>
                  <a:lnTo>
                    <a:pt x="0" y="84810"/>
                  </a:lnTo>
                  <a:lnTo>
                    <a:pt x="36741" y="84886"/>
                  </a:lnTo>
                  <a:lnTo>
                    <a:pt x="36741" y="87515"/>
                  </a:lnTo>
                  <a:lnTo>
                    <a:pt x="43497" y="94259"/>
                  </a:lnTo>
                  <a:lnTo>
                    <a:pt x="60147" y="94259"/>
                  </a:lnTo>
                  <a:lnTo>
                    <a:pt x="66903" y="87515"/>
                  </a:lnTo>
                  <a:lnTo>
                    <a:pt x="66903" y="79184"/>
                  </a:lnTo>
                  <a:lnTo>
                    <a:pt x="66903" y="70866"/>
                  </a:lnTo>
                  <a:lnTo>
                    <a:pt x="62179" y="66154"/>
                  </a:lnTo>
                  <a:lnTo>
                    <a:pt x="80924" y="0"/>
                  </a:lnTo>
                  <a:close/>
                </a:path>
                <a:path w="306070" h="325754">
                  <a:moveTo>
                    <a:pt x="305612" y="59829"/>
                  </a:moveTo>
                  <a:lnTo>
                    <a:pt x="298856" y="53073"/>
                  </a:lnTo>
                  <a:lnTo>
                    <a:pt x="282194" y="53073"/>
                  </a:lnTo>
                  <a:lnTo>
                    <a:pt x="275450" y="59829"/>
                  </a:lnTo>
                  <a:lnTo>
                    <a:pt x="275450" y="68618"/>
                  </a:lnTo>
                  <a:lnTo>
                    <a:pt x="155676" y="73202"/>
                  </a:lnTo>
                  <a:lnTo>
                    <a:pt x="155676" y="69265"/>
                  </a:lnTo>
                  <a:lnTo>
                    <a:pt x="148920" y="62509"/>
                  </a:lnTo>
                  <a:lnTo>
                    <a:pt x="138912" y="62509"/>
                  </a:lnTo>
                  <a:lnTo>
                    <a:pt x="118757" y="0"/>
                  </a:lnTo>
                  <a:lnTo>
                    <a:pt x="108750" y="0"/>
                  </a:lnTo>
                  <a:lnTo>
                    <a:pt x="129730" y="65049"/>
                  </a:lnTo>
                  <a:lnTo>
                    <a:pt x="125514" y="69265"/>
                  </a:lnTo>
                  <a:lnTo>
                    <a:pt x="125514" y="85915"/>
                  </a:lnTo>
                  <a:lnTo>
                    <a:pt x="132270" y="92659"/>
                  </a:lnTo>
                  <a:lnTo>
                    <a:pt x="148920" y="92659"/>
                  </a:lnTo>
                  <a:lnTo>
                    <a:pt x="155676" y="85915"/>
                  </a:lnTo>
                  <a:lnTo>
                    <a:pt x="155676" y="82727"/>
                  </a:lnTo>
                  <a:lnTo>
                    <a:pt x="271576" y="78295"/>
                  </a:lnTo>
                  <a:lnTo>
                    <a:pt x="177355" y="146443"/>
                  </a:lnTo>
                  <a:lnTo>
                    <a:pt x="176110" y="145186"/>
                  </a:lnTo>
                  <a:lnTo>
                    <a:pt x="159448" y="145186"/>
                  </a:lnTo>
                  <a:lnTo>
                    <a:pt x="152704" y="151942"/>
                  </a:lnTo>
                  <a:lnTo>
                    <a:pt x="152704" y="168592"/>
                  </a:lnTo>
                  <a:lnTo>
                    <a:pt x="159448" y="175348"/>
                  </a:lnTo>
                  <a:lnTo>
                    <a:pt x="167767" y="175348"/>
                  </a:lnTo>
                  <a:lnTo>
                    <a:pt x="208330" y="285635"/>
                  </a:lnTo>
                  <a:lnTo>
                    <a:pt x="112649" y="215823"/>
                  </a:lnTo>
                  <a:lnTo>
                    <a:pt x="112649" y="212712"/>
                  </a:lnTo>
                  <a:lnTo>
                    <a:pt x="112649" y="204393"/>
                  </a:lnTo>
                  <a:lnTo>
                    <a:pt x="105892" y="197637"/>
                  </a:lnTo>
                  <a:lnTo>
                    <a:pt x="89242" y="197637"/>
                  </a:lnTo>
                  <a:lnTo>
                    <a:pt x="82486" y="204393"/>
                  </a:lnTo>
                  <a:lnTo>
                    <a:pt x="82486" y="218046"/>
                  </a:lnTo>
                  <a:lnTo>
                    <a:pt x="0" y="282930"/>
                  </a:lnTo>
                  <a:lnTo>
                    <a:pt x="0" y="295059"/>
                  </a:lnTo>
                  <a:lnTo>
                    <a:pt x="87591" y="226161"/>
                  </a:lnTo>
                  <a:lnTo>
                    <a:pt x="89242" y="227787"/>
                  </a:lnTo>
                  <a:lnTo>
                    <a:pt x="105892" y="227787"/>
                  </a:lnTo>
                  <a:lnTo>
                    <a:pt x="108826" y="224853"/>
                  </a:lnTo>
                  <a:lnTo>
                    <a:pt x="213309" y="301078"/>
                  </a:lnTo>
                  <a:lnTo>
                    <a:pt x="212115" y="302285"/>
                  </a:lnTo>
                  <a:lnTo>
                    <a:pt x="212115" y="318935"/>
                  </a:lnTo>
                  <a:lnTo>
                    <a:pt x="218859" y="325678"/>
                  </a:lnTo>
                  <a:lnTo>
                    <a:pt x="235521" y="325678"/>
                  </a:lnTo>
                  <a:lnTo>
                    <a:pt x="242277" y="318935"/>
                  </a:lnTo>
                  <a:lnTo>
                    <a:pt x="242277" y="310603"/>
                  </a:lnTo>
                  <a:lnTo>
                    <a:pt x="242277" y="302285"/>
                  </a:lnTo>
                  <a:lnTo>
                    <a:pt x="235521" y="295529"/>
                  </a:lnTo>
                  <a:lnTo>
                    <a:pt x="222097" y="295529"/>
                  </a:lnTo>
                  <a:lnTo>
                    <a:pt x="177419" y="174040"/>
                  </a:lnTo>
                  <a:lnTo>
                    <a:pt x="182867" y="168592"/>
                  </a:lnTo>
                  <a:lnTo>
                    <a:pt x="182867" y="160261"/>
                  </a:lnTo>
                  <a:lnTo>
                    <a:pt x="182867" y="154241"/>
                  </a:lnTo>
                  <a:lnTo>
                    <a:pt x="281698" y="82740"/>
                  </a:lnTo>
                  <a:lnTo>
                    <a:pt x="282194" y="83223"/>
                  </a:lnTo>
                  <a:lnTo>
                    <a:pt x="298856" y="83223"/>
                  </a:lnTo>
                  <a:lnTo>
                    <a:pt x="305612" y="76479"/>
                  </a:lnTo>
                  <a:lnTo>
                    <a:pt x="305612" y="68148"/>
                  </a:lnTo>
                  <a:lnTo>
                    <a:pt x="305612" y="59829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2" name="object 652"/>
            <p:cNvSpPr/>
            <p:nvPr/>
          </p:nvSpPr>
          <p:spPr>
            <a:xfrm>
              <a:off x="10516172" y="9160865"/>
              <a:ext cx="229870" cy="395605"/>
            </a:xfrm>
            <a:custGeom>
              <a:avLst/>
              <a:gdLst/>
              <a:ahLst/>
              <a:cxnLst/>
              <a:rect l="l" t="t" r="r" b="b"/>
              <a:pathLst>
                <a:path w="229870" h="395604">
                  <a:moveTo>
                    <a:pt x="110553" y="312000"/>
                  </a:moveTo>
                  <a:lnTo>
                    <a:pt x="83299" y="395287"/>
                  </a:lnTo>
                  <a:lnTo>
                    <a:pt x="110553" y="373862"/>
                  </a:lnTo>
                  <a:lnTo>
                    <a:pt x="110553" y="361734"/>
                  </a:lnTo>
                  <a:lnTo>
                    <a:pt x="102133" y="368350"/>
                  </a:lnTo>
                  <a:lnTo>
                    <a:pt x="110553" y="342620"/>
                  </a:lnTo>
                  <a:lnTo>
                    <a:pt x="110553" y="312000"/>
                  </a:lnTo>
                  <a:close/>
                </a:path>
                <a:path w="229870" h="395604">
                  <a:moveTo>
                    <a:pt x="110553" y="154063"/>
                  </a:moveTo>
                  <a:lnTo>
                    <a:pt x="0" y="153835"/>
                  </a:lnTo>
                  <a:lnTo>
                    <a:pt x="110553" y="227876"/>
                  </a:lnTo>
                  <a:lnTo>
                    <a:pt x="110553" y="216420"/>
                  </a:lnTo>
                  <a:lnTo>
                    <a:pt x="31432" y="163436"/>
                  </a:lnTo>
                  <a:lnTo>
                    <a:pt x="110553" y="163601"/>
                  </a:lnTo>
                  <a:lnTo>
                    <a:pt x="110553" y="154063"/>
                  </a:lnTo>
                  <a:close/>
                </a:path>
                <a:path w="229870" h="395604">
                  <a:moveTo>
                    <a:pt x="229298" y="78790"/>
                  </a:moveTo>
                  <a:lnTo>
                    <a:pt x="203873" y="0"/>
                  </a:lnTo>
                  <a:lnTo>
                    <a:pt x="181559" y="78790"/>
                  </a:lnTo>
                  <a:lnTo>
                    <a:pt x="191465" y="78790"/>
                  </a:lnTo>
                  <a:lnTo>
                    <a:pt x="204470" y="32867"/>
                  </a:lnTo>
                  <a:lnTo>
                    <a:pt x="219290" y="78790"/>
                  </a:lnTo>
                  <a:lnTo>
                    <a:pt x="229298" y="78790"/>
                  </a:lnTo>
                  <a:close/>
                </a:path>
              </a:pathLst>
            </a:custGeom>
            <a:solidFill>
              <a:srgbClr val="BFD9F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3" name="object 653"/>
            <p:cNvSpPr/>
            <p:nvPr/>
          </p:nvSpPr>
          <p:spPr>
            <a:xfrm>
              <a:off x="10502037" y="9156572"/>
              <a:ext cx="233679" cy="414655"/>
            </a:xfrm>
            <a:custGeom>
              <a:avLst/>
              <a:gdLst/>
              <a:ahLst/>
              <a:cxnLst/>
              <a:rect l="l" t="t" r="r" b="b"/>
              <a:pathLst>
                <a:path w="233679" h="414654">
                  <a:moveTo>
                    <a:pt x="30162" y="150469"/>
                  </a:moveTo>
                  <a:lnTo>
                    <a:pt x="23418" y="143713"/>
                  </a:lnTo>
                  <a:lnTo>
                    <a:pt x="6756" y="143713"/>
                  </a:lnTo>
                  <a:lnTo>
                    <a:pt x="0" y="150469"/>
                  </a:lnTo>
                  <a:lnTo>
                    <a:pt x="0" y="167119"/>
                  </a:lnTo>
                  <a:lnTo>
                    <a:pt x="6756" y="173863"/>
                  </a:lnTo>
                  <a:lnTo>
                    <a:pt x="23418" y="173863"/>
                  </a:lnTo>
                  <a:lnTo>
                    <a:pt x="30162" y="167119"/>
                  </a:lnTo>
                  <a:lnTo>
                    <a:pt x="30162" y="158788"/>
                  </a:lnTo>
                  <a:lnTo>
                    <a:pt x="30162" y="150469"/>
                  </a:lnTo>
                  <a:close/>
                </a:path>
                <a:path w="233679" h="414654">
                  <a:moveTo>
                    <a:pt x="113055" y="390867"/>
                  </a:moveTo>
                  <a:lnTo>
                    <a:pt x="106299" y="384124"/>
                  </a:lnTo>
                  <a:lnTo>
                    <a:pt x="89636" y="384124"/>
                  </a:lnTo>
                  <a:lnTo>
                    <a:pt x="82892" y="390867"/>
                  </a:lnTo>
                  <a:lnTo>
                    <a:pt x="82892" y="407517"/>
                  </a:lnTo>
                  <a:lnTo>
                    <a:pt x="89636" y="414274"/>
                  </a:lnTo>
                  <a:lnTo>
                    <a:pt x="106299" y="414274"/>
                  </a:lnTo>
                  <a:lnTo>
                    <a:pt x="113055" y="407517"/>
                  </a:lnTo>
                  <a:lnTo>
                    <a:pt x="113055" y="399199"/>
                  </a:lnTo>
                  <a:lnTo>
                    <a:pt x="113055" y="390867"/>
                  </a:lnTo>
                  <a:close/>
                </a:path>
                <a:path w="233679" h="414654">
                  <a:moveTo>
                    <a:pt x="233121" y="6743"/>
                  </a:moveTo>
                  <a:lnTo>
                    <a:pt x="226377" y="0"/>
                  </a:lnTo>
                  <a:lnTo>
                    <a:pt x="209715" y="0"/>
                  </a:lnTo>
                  <a:lnTo>
                    <a:pt x="202958" y="6743"/>
                  </a:lnTo>
                  <a:lnTo>
                    <a:pt x="202958" y="23393"/>
                  </a:lnTo>
                  <a:lnTo>
                    <a:pt x="209715" y="30149"/>
                  </a:lnTo>
                  <a:lnTo>
                    <a:pt x="226377" y="30149"/>
                  </a:lnTo>
                  <a:lnTo>
                    <a:pt x="233121" y="23393"/>
                  </a:lnTo>
                  <a:lnTo>
                    <a:pt x="233121" y="15074"/>
                  </a:lnTo>
                  <a:lnTo>
                    <a:pt x="233121" y="6743"/>
                  </a:lnTo>
                  <a:close/>
                </a:path>
              </a:pathLst>
            </a:custGeom>
            <a:solidFill>
              <a:srgbClr val="5D9DD5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654" name="object 6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63112" y="125483"/>
            <a:ext cx="901176" cy="1044434"/>
          </a:xfrm>
          <a:prstGeom prst="rect">
            <a:avLst/>
          </a:prstGeom>
        </p:spPr>
      </p:pic>
      <p:pic>
        <p:nvPicPr>
          <p:cNvPr id="655" name="object 6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9009" y="2427232"/>
            <a:ext cx="246737" cy="247434"/>
          </a:xfrm>
          <a:prstGeom prst="rect">
            <a:avLst/>
          </a:prstGeom>
        </p:spPr>
      </p:pic>
      <p:sp>
        <p:nvSpPr>
          <p:cNvPr id="656" name="object 656"/>
          <p:cNvSpPr txBox="1"/>
          <p:nvPr/>
        </p:nvSpPr>
        <p:spPr>
          <a:xfrm>
            <a:off x="6225784" y="6126494"/>
            <a:ext cx="1832296" cy="380662"/>
          </a:xfrm>
          <a:prstGeom prst="rect">
            <a:avLst/>
          </a:prstGeom>
        </p:spPr>
        <p:txBody>
          <a:bodyPr vert="horz" wrap="square" lIns="0" tIns="21381" rIns="0" bIns="0" rtlCol="0">
            <a:spAutoFit/>
          </a:bodyPr>
          <a:lstStyle/>
          <a:p>
            <a:pPr marL="8068" marR="168224" defTabSz="580918">
              <a:lnSpc>
                <a:spcPts val="661"/>
              </a:lnSpc>
              <a:spcBef>
                <a:spcPts val="168"/>
              </a:spcBef>
            </a:pP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b="1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b="1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theme()</a:t>
            </a:r>
            <a:r>
              <a:rPr sz="635" b="1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Customize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aspects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theme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such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axis,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legend,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panel,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635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facet</a:t>
            </a:r>
            <a:r>
              <a:rPr sz="635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properties.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068" marR="3227" defTabSz="580918">
              <a:lnSpc>
                <a:spcPts val="661"/>
              </a:lnSpc>
            </a:pPr>
            <a:r>
              <a:rPr sz="635" kern="0" spc="-35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labs(title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“Title”)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theme(plot.title.position</a:t>
            </a:r>
            <a:r>
              <a:rPr sz="63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“plot”)</a:t>
            </a:r>
            <a:r>
              <a:rPr sz="635" kern="0" spc="3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35" dirty="0">
                <a:solidFill>
                  <a:sysClr val="windowText" lastClr="000000"/>
                </a:solidFill>
                <a:latin typeface="Calibri"/>
                <a:cs typeface="Calibri"/>
              </a:rPr>
              <a:t>r</a:t>
            </a:r>
            <a:r>
              <a:rPr sz="635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+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theme(panel.background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element_rect(fill</a:t>
            </a:r>
            <a:r>
              <a:rPr sz="635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=</a:t>
            </a:r>
            <a:r>
              <a:rPr sz="635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635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“blue”))</a:t>
            </a:r>
            <a:endParaRPr sz="63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57" name="object 657"/>
          <p:cNvSpPr/>
          <p:nvPr/>
        </p:nvSpPr>
        <p:spPr>
          <a:xfrm>
            <a:off x="2212185" y="6457541"/>
            <a:ext cx="755187" cy="285616"/>
          </a:xfrm>
          <a:custGeom>
            <a:avLst/>
            <a:gdLst/>
            <a:ahLst/>
            <a:cxnLst/>
            <a:rect l="l" t="t" r="r" b="b"/>
            <a:pathLst>
              <a:path w="1188720" h="449579">
                <a:moveTo>
                  <a:pt x="246202" y="226301"/>
                </a:moveTo>
                <a:lnTo>
                  <a:pt x="237731" y="175793"/>
                </a:lnTo>
                <a:lnTo>
                  <a:pt x="231330" y="165354"/>
                </a:lnTo>
                <a:lnTo>
                  <a:pt x="213461" y="136182"/>
                </a:lnTo>
                <a:lnTo>
                  <a:pt x="188201" y="119164"/>
                </a:lnTo>
                <a:lnTo>
                  <a:pt x="175082" y="110324"/>
                </a:lnTo>
                <a:lnTo>
                  <a:pt x="174764" y="110274"/>
                </a:lnTo>
                <a:lnTo>
                  <a:pt x="174764" y="231546"/>
                </a:lnTo>
                <a:lnTo>
                  <a:pt x="170522" y="257086"/>
                </a:lnTo>
                <a:lnTo>
                  <a:pt x="158280" y="276606"/>
                </a:lnTo>
                <a:lnTo>
                  <a:pt x="138811" y="289064"/>
                </a:lnTo>
                <a:lnTo>
                  <a:pt x="112864" y="293446"/>
                </a:lnTo>
                <a:lnTo>
                  <a:pt x="98856" y="291782"/>
                </a:lnTo>
                <a:lnTo>
                  <a:pt x="86499" y="287261"/>
                </a:lnTo>
                <a:lnTo>
                  <a:pt x="76365" y="280593"/>
                </a:lnTo>
                <a:lnTo>
                  <a:pt x="69049" y="272491"/>
                </a:lnTo>
                <a:lnTo>
                  <a:pt x="69049" y="193446"/>
                </a:lnTo>
                <a:lnTo>
                  <a:pt x="100863" y="167398"/>
                </a:lnTo>
                <a:lnTo>
                  <a:pt x="141020" y="169532"/>
                </a:lnTo>
                <a:lnTo>
                  <a:pt x="170776" y="202717"/>
                </a:lnTo>
                <a:lnTo>
                  <a:pt x="174764" y="231546"/>
                </a:lnTo>
                <a:lnTo>
                  <a:pt x="174764" y="110274"/>
                </a:lnTo>
                <a:lnTo>
                  <a:pt x="124294" y="101066"/>
                </a:lnTo>
                <a:lnTo>
                  <a:pt x="109435" y="102222"/>
                </a:lnTo>
                <a:lnTo>
                  <a:pt x="94348" y="105651"/>
                </a:lnTo>
                <a:lnTo>
                  <a:pt x="80429" y="111315"/>
                </a:lnTo>
                <a:lnTo>
                  <a:pt x="69049" y="119164"/>
                </a:lnTo>
                <a:lnTo>
                  <a:pt x="69049" y="106299"/>
                </a:lnTo>
                <a:lnTo>
                  <a:pt x="0" y="106299"/>
                </a:lnTo>
                <a:lnTo>
                  <a:pt x="0" y="449160"/>
                </a:lnTo>
                <a:lnTo>
                  <a:pt x="69049" y="449160"/>
                </a:lnTo>
                <a:lnTo>
                  <a:pt x="69049" y="345351"/>
                </a:lnTo>
                <a:lnTo>
                  <a:pt x="77254" y="350901"/>
                </a:lnTo>
                <a:lnTo>
                  <a:pt x="89649" y="354761"/>
                </a:lnTo>
                <a:lnTo>
                  <a:pt x="105079" y="357009"/>
                </a:lnTo>
                <a:lnTo>
                  <a:pt x="122389" y="357733"/>
                </a:lnTo>
                <a:lnTo>
                  <a:pt x="173469" y="347776"/>
                </a:lnTo>
                <a:lnTo>
                  <a:pt x="176911" y="345351"/>
                </a:lnTo>
                <a:lnTo>
                  <a:pt x="212509" y="320230"/>
                </a:lnTo>
                <a:lnTo>
                  <a:pt x="228536" y="293446"/>
                </a:lnTo>
                <a:lnTo>
                  <a:pt x="237439" y="278587"/>
                </a:lnTo>
                <a:lnTo>
                  <a:pt x="246202" y="226301"/>
                </a:lnTo>
                <a:close/>
              </a:path>
              <a:path w="1188720" h="449579">
                <a:moveTo>
                  <a:pt x="536486" y="229412"/>
                </a:moveTo>
                <a:lnTo>
                  <a:pt x="530072" y="187401"/>
                </a:lnTo>
                <a:lnTo>
                  <a:pt x="511860" y="151993"/>
                </a:lnTo>
                <a:lnTo>
                  <a:pt x="483400" y="124752"/>
                </a:lnTo>
                <a:lnTo>
                  <a:pt x="465188" y="116179"/>
                </a:lnTo>
                <a:lnTo>
                  <a:pt x="465188" y="229412"/>
                </a:lnTo>
                <a:lnTo>
                  <a:pt x="460590" y="256209"/>
                </a:lnTo>
                <a:lnTo>
                  <a:pt x="447649" y="276237"/>
                </a:lnTo>
                <a:lnTo>
                  <a:pt x="427685" y="288772"/>
                </a:lnTo>
                <a:lnTo>
                  <a:pt x="401967" y="293103"/>
                </a:lnTo>
                <a:lnTo>
                  <a:pt x="376593" y="288239"/>
                </a:lnTo>
                <a:lnTo>
                  <a:pt x="356920" y="274802"/>
                </a:lnTo>
                <a:lnTo>
                  <a:pt x="344208" y="254596"/>
                </a:lnTo>
                <a:lnTo>
                  <a:pt x="339686" y="229412"/>
                </a:lnTo>
                <a:lnTo>
                  <a:pt x="344538" y="202133"/>
                </a:lnTo>
                <a:lnTo>
                  <a:pt x="357809" y="181991"/>
                </a:lnTo>
                <a:lnTo>
                  <a:pt x="377596" y="169519"/>
                </a:lnTo>
                <a:lnTo>
                  <a:pt x="401967" y="165239"/>
                </a:lnTo>
                <a:lnTo>
                  <a:pt x="426478" y="169519"/>
                </a:lnTo>
                <a:lnTo>
                  <a:pt x="446582" y="181991"/>
                </a:lnTo>
                <a:lnTo>
                  <a:pt x="460184" y="202133"/>
                </a:lnTo>
                <a:lnTo>
                  <a:pt x="465188" y="229412"/>
                </a:lnTo>
                <a:lnTo>
                  <a:pt x="465188" y="116179"/>
                </a:lnTo>
                <a:lnTo>
                  <a:pt x="446252" y="107251"/>
                </a:lnTo>
                <a:lnTo>
                  <a:pt x="401967" y="101066"/>
                </a:lnTo>
                <a:lnTo>
                  <a:pt x="357771" y="107251"/>
                </a:lnTo>
                <a:lnTo>
                  <a:pt x="320852" y="124752"/>
                </a:lnTo>
                <a:lnTo>
                  <a:pt x="292671" y="151993"/>
                </a:lnTo>
                <a:lnTo>
                  <a:pt x="274701" y="187401"/>
                </a:lnTo>
                <a:lnTo>
                  <a:pt x="268376" y="229412"/>
                </a:lnTo>
                <a:lnTo>
                  <a:pt x="274929" y="271183"/>
                </a:lnTo>
                <a:lnTo>
                  <a:pt x="293357" y="306451"/>
                </a:lnTo>
                <a:lnTo>
                  <a:pt x="321881" y="333629"/>
                </a:lnTo>
                <a:lnTo>
                  <a:pt x="358686" y="351104"/>
                </a:lnTo>
                <a:lnTo>
                  <a:pt x="401967" y="357276"/>
                </a:lnTo>
                <a:lnTo>
                  <a:pt x="446252" y="351104"/>
                </a:lnTo>
                <a:lnTo>
                  <a:pt x="483400" y="333629"/>
                </a:lnTo>
                <a:lnTo>
                  <a:pt x="511860" y="306451"/>
                </a:lnTo>
                <a:lnTo>
                  <a:pt x="518756" y="293103"/>
                </a:lnTo>
                <a:lnTo>
                  <a:pt x="530072" y="271183"/>
                </a:lnTo>
                <a:lnTo>
                  <a:pt x="536486" y="229412"/>
                </a:lnTo>
                <a:close/>
              </a:path>
              <a:path w="1188720" h="449579">
                <a:moveTo>
                  <a:pt x="778675" y="278993"/>
                </a:moveTo>
                <a:lnTo>
                  <a:pt x="750722" y="224701"/>
                </a:lnTo>
                <a:lnTo>
                  <a:pt x="692264" y="198564"/>
                </a:lnTo>
                <a:lnTo>
                  <a:pt x="647242" y="186867"/>
                </a:lnTo>
                <a:lnTo>
                  <a:pt x="635482" y="182765"/>
                </a:lnTo>
                <a:lnTo>
                  <a:pt x="627354" y="177177"/>
                </a:lnTo>
                <a:lnTo>
                  <a:pt x="625741" y="169456"/>
                </a:lnTo>
                <a:lnTo>
                  <a:pt x="640905" y="159372"/>
                </a:lnTo>
                <a:lnTo>
                  <a:pt x="670064" y="160096"/>
                </a:lnTo>
                <a:lnTo>
                  <a:pt x="702741" y="169202"/>
                </a:lnTo>
                <a:lnTo>
                  <a:pt x="728472" y="184200"/>
                </a:lnTo>
                <a:lnTo>
                  <a:pt x="769315" y="135953"/>
                </a:lnTo>
                <a:lnTo>
                  <a:pt x="753287" y="123317"/>
                </a:lnTo>
                <a:lnTo>
                  <a:pt x="730783" y="111302"/>
                </a:lnTo>
                <a:lnTo>
                  <a:pt x="702119" y="102336"/>
                </a:lnTo>
                <a:lnTo>
                  <a:pt x="667613" y="98806"/>
                </a:lnTo>
                <a:lnTo>
                  <a:pt x="620128" y="104140"/>
                </a:lnTo>
                <a:lnTo>
                  <a:pt x="584758" y="119468"/>
                </a:lnTo>
                <a:lnTo>
                  <a:pt x="562660" y="143814"/>
                </a:lnTo>
                <a:lnTo>
                  <a:pt x="555040" y="176161"/>
                </a:lnTo>
                <a:lnTo>
                  <a:pt x="574040" y="219824"/>
                </a:lnTo>
                <a:lnTo>
                  <a:pt x="617943" y="244398"/>
                </a:lnTo>
                <a:lnTo>
                  <a:pt x="667118" y="258064"/>
                </a:lnTo>
                <a:lnTo>
                  <a:pt x="701890" y="269036"/>
                </a:lnTo>
                <a:lnTo>
                  <a:pt x="706970" y="271881"/>
                </a:lnTo>
                <a:lnTo>
                  <a:pt x="709980" y="275818"/>
                </a:lnTo>
                <a:lnTo>
                  <a:pt x="708152" y="281559"/>
                </a:lnTo>
                <a:lnTo>
                  <a:pt x="693928" y="291642"/>
                </a:lnTo>
                <a:lnTo>
                  <a:pt x="664095" y="294132"/>
                </a:lnTo>
                <a:lnTo>
                  <a:pt x="626046" y="284619"/>
                </a:lnTo>
                <a:lnTo>
                  <a:pt x="587171" y="258686"/>
                </a:lnTo>
                <a:lnTo>
                  <a:pt x="547103" y="306438"/>
                </a:lnTo>
                <a:lnTo>
                  <a:pt x="564565" y="324421"/>
                </a:lnTo>
                <a:lnTo>
                  <a:pt x="590359" y="340969"/>
                </a:lnTo>
                <a:lnTo>
                  <a:pt x="624789" y="353085"/>
                </a:lnTo>
                <a:lnTo>
                  <a:pt x="668108" y="357784"/>
                </a:lnTo>
                <a:lnTo>
                  <a:pt x="710399" y="353174"/>
                </a:lnTo>
                <a:lnTo>
                  <a:pt x="745629" y="338924"/>
                </a:lnTo>
                <a:lnTo>
                  <a:pt x="769734" y="314401"/>
                </a:lnTo>
                <a:lnTo>
                  <a:pt x="778675" y="278993"/>
                </a:lnTo>
                <a:close/>
              </a:path>
              <a:path w="1188720" h="449579">
                <a:moveTo>
                  <a:pt x="873899" y="105727"/>
                </a:moveTo>
                <a:lnTo>
                  <a:pt x="804976" y="105727"/>
                </a:lnTo>
                <a:lnTo>
                  <a:pt x="804976" y="352920"/>
                </a:lnTo>
                <a:lnTo>
                  <a:pt x="873899" y="352920"/>
                </a:lnTo>
                <a:lnTo>
                  <a:pt x="873899" y="105727"/>
                </a:lnTo>
                <a:close/>
              </a:path>
              <a:path w="1188720" h="449579">
                <a:moveTo>
                  <a:pt x="878179" y="37134"/>
                </a:moveTo>
                <a:lnTo>
                  <a:pt x="875309" y="22415"/>
                </a:lnTo>
                <a:lnTo>
                  <a:pt x="867308" y="10629"/>
                </a:lnTo>
                <a:lnTo>
                  <a:pt x="855116" y="2819"/>
                </a:lnTo>
                <a:lnTo>
                  <a:pt x="839673" y="0"/>
                </a:lnTo>
                <a:lnTo>
                  <a:pt x="823963" y="2819"/>
                </a:lnTo>
                <a:lnTo>
                  <a:pt x="811631" y="10629"/>
                </a:lnTo>
                <a:lnTo>
                  <a:pt x="803579" y="22415"/>
                </a:lnTo>
                <a:lnTo>
                  <a:pt x="800696" y="37134"/>
                </a:lnTo>
                <a:lnTo>
                  <a:pt x="803376" y="52463"/>
                </a:lnTo>
                <a:lnTo>
                  <a:pt x="811098" y="64541"/>
                </a:lnTo>
                <a:lnTo>
                  <a:pt x="823353" y="72466"/>
                </a:lnTo>
                <a:lnTo>
                  <a:pt x="839673" y="75311"/>
                </a:lnTo>
                <a:lnTo>
                  <a:pt x="855116" y="72466"/>
                </a:lnTo>
                <a:lnTo>
                  <a:pt x="867308" y="64541"/>
                </a:lnTo>
                <a:lnTo>
                  <a:pt x="875309" y="52463"/>
                </a:lnTo>
                <a:lnTo>
                  <a:pt x="878179" y="37134"/>
                </a:lnTo>
                <a:close/>
              </a:path>
              <a:path w="1188720" h="449579">
                <a:moveTo>
                  <a:pt x="1123632" y="318960"/>
                </a:moveTo>
                <a:lnTo>
                  <a:pt x="1088529" y="275437"/>
                </a:lnTo>
                <a:lnTo>
                  <a:pt x="1078572" y="282371"/>
                </a:lnTo>
                <a:lnTo>
                  <a:pt x="1068438" y="287439"/>
                </a:lnTo>
                <a:lnTo>
                  <a:pt x="1057783" y="290550"/>
                </a:lnTo>
                <a:lnTo>
                  <a:pt x="1046213" y="291604"/>
                </a:lnTo>
                <a:lnTo>
                  <a:pt x="1034465" y="289344"/>
                </a:lnTo>
                <a:lnTo>
                  <a:pt x="1026668" y="282155"/>
                </a:lnTo>
                <a:lnTo>
                  <a:pt x="1022350" y="269341"/>
                </a:lnTo>
                <a:lnTo>
                  <a:pt x="1021016" y="250240"/>
                </a:lnTo>
                <a:lnTo>
                  <a:pt x="1021016" y="169900"/>
                </a:lnTo>
                <a:lnTo>
                  <a:pt x="1095502" y="169900"/>
                </a:lnTo>
                <a:lnTo>
                  <a:pt x="1095502" y="105740"/>
                </a:lnTo>
                <a:lnTo>
                  <a:pt x="1021016" y="105740"/>
                </a:lnTo>
                <a:lnTo>
                  <a:pt x="1021016" y="48209"/>
                </a:lnTo>
                <a:lnTo>
                  <a:pt x="952093" y="48209"/>
                </a:lnTo>
                <a:lnTo>
                  <a:pt x="952093" y="105740"/>
                </a:lnTo>
                <a:lnTo>
                  <a:pt x="905040" y="105740"/>
                </a:lnTo>
                <a:lnTo>
                  <a:pt x="905040" y="169900"/>
                </a:lnTo>
                <a:lnTo>
                  <a:pt x="952093" y="169900"/>
                </a:lnTo>
                <a:lnTo>
                  <a:pt x="952093" y="270687"/>
                </a:lnTo>
                <a:lnTo>
                  <a:pt x="958469" y="308051"/>
                </a:lnTo>
                <a:lnTo>
                  <a:pt x="976401" y="334619"/>
                </a:lnTo>
                <a:lnTo>
                  <a:pt x="1004036" y="350507"/>
                </a:lnTo>
                <a:lnTo>
                  <a:pt x="1039558" y="355777"/>
                </a:lnTo>
                <a:lnTo>
                  <a:pt x="1064526" y="352564"/>
                </a:lnTo>
                <a:lnTo>
                  <a:pt x="1087831" y="344144"/>
                </a:lnTo>
                <a:lnTo>
                  <a:pt x="1108024" y="332333"/>
                </a:lnTo>
                <a:lnTo>
                  <a:pt x="1123632" y="318960"/>
                </a:lnTo>
                <a:close/>
              </a:path>
              <a:path w="1188720" h="449579">
                <a:moveTo>
                  <a:pt x="1172349" y="151968"/>
                </a:moveTo>
                <a:lnTo>
                  <a:pt x="1171587" y="150850"/>
                </a:lnTo>
                <a:lnTo>
                  <a:pt x="1171028" y="148983"/>
                </a:lnTo>
                <a:lnTo>
                  <a:pt x="1170139" y="144500"/>
                </a:lnTo>
                <a:lnTo>
                  <a:pt x="1169162" y="140195"/>
                </a:lnTo>
                <a:lnTo>
                  <a:pt x="1168742" y="139636"/>
                </a:lnTo>
                <a:lnTo>
                  <a:pt x="1167485" y="137960"/>
                </a:lnTo>
                <a:lnTo>
                  <a:pt x="1164501" y="136842"/>
                </a:lnTo>
                <a:lnTo>
                  <a:pt x="1164501" y="136461"/>
                </a:lnTo>
                <a:lnTo>
                  <a:pt x="1168234" y="135343"/>
                </a:lnTo>
                <a:lnTo>
                  <a:pt x="1168984" y="134594"/>
                </a:lnTo>
                <a:lnTo>
                  <a:pt x="1170851" y="132727"/>
                </a:lnTo>
                <a:lnTo>
                  <a:pt x="1170851" y="126479"/>
                </a:lnTo>
                <a:lnTo>
                  <a:pt x="1170546" y="125818"/>
                </a:lnTo>
                <a:lnTo>
                  <a:pt x="1170444" y="125628"/>
                </a:lnTo>
                <a:lnTo>
                  <a:pt x="1170343" y="125437"/>
                </a:lnTo>
                <a:lnTo>
                  <a:pt x="1169543" y="123952"/>
                </a:lnTo>
                <a:lnTo>
                  <a:pt x="1167853" y="122643"/>
                </a:lnTo>
                <a:lnTo>
                  <a:pt x="1165618" y="121335"/>
                </a:lnTo>
                <a:lnTo>
                  <a:pt x="1163193" y="120472"/>
                </a:lnTo>
                <a:lnTo>
                  <a:pt x="1163193" y="127317"/>
                </a:lnTo>
                <a:lnTo>
                  <a:pt x="1163193" y="133286"/>
                </a:lnTo>
                <a:lnTo>
                  <a:pt x="1160018" y="134594"/>
                </a:lnTo>
                <a:lnTo>
                  <a:pt x="1152728" y="134594"/>
                </a:lnTo>
                <a:lnTo>
                  <a:pt x="1152728" y="125818"/>
                </a:lnTo>
                <a:lnTo>
                  <a:pt x="1153477" y="125628"/>
                </a:lnTo>
                <a:lnTo>
                  <a:pt x="1154772" y="125437"/>
                </a:lnTo>
                <a:lnTo>
                  <a:pt x="1161135" y="125437"/>
                </a:lnTo>
                <a:lnTo>
                  <a:pt x="1163193" y="127317"/>
                </a:lnTo>
                <a:lnTo>
                  <a:pt x="1163193" y="120472"/>
                </a:lnTo>
                <a:lnTo>
                  <a:pt x="1163002" y="120396"/>
                </a:lnTo>
                <a:lnTo>
                  <a:pt x="1152169" y="120396"/>
                </a:lnTo>
                <a:lnTo>
                  <a:pt x="1148245" y="120777"/>
                </a:lnTo>
                <a:lnTo>
                  <a:pt x="1145438" y="121335"/>
                </a:lnTo>
                <a:lnTo>
                  <a:pt x="1145438" y="151968"/>
                </a:lnTo>
                <a:lnTo>
                  <a:pt x="1152537" y="151968"/>
                </a:lnTo>
                <a:lnTo>
                  <a:pt x="1152537" y="139636"/>
                </a:lnTo>
                <a:lnTo>
                  <a:pt x="1159827" y="139636"/>
                </a:lnTo>
                <a:lnTo>
                  <a:pt x="1161694" y="141135"/>
                </a:lnTo>
                <a:lnTo>
                  <a:pt x="1162227" y="144310"/>
                </a:lnTo>
                <a:lnTo>
                  <a:pt x="1162253" y="144500"/>
                </a:lnTo>
                <a:lnTo>
                  <a:pt x="1163193" y="148082"/>
                </a:lnTo>
                <a:lnTo>
                  <a:pt x="1163739" y="150850"/>
                </a:lnTo>
                <a:lnTo>
                  <a:pt x="1164678" y="151968"/>
                </a:lnTo>
                <a:lnTo>
                  <a:pt x="1172349" y="151968"/>
                </a:lnTo>
                <a:close/>
              </a:path>
              <a:path w="1188720" h="449579">
                <a:moveTo>
                  <a:pt x="1188669" y="135343"/>
                </a:moveTo>
                <a:lnTo>
                  <a:pt x="1186370" y="123952"/>
                </a:lnTo>
                <a:lnTo>
                  <a:pt x="1180795" y="115760"/>
                </a:lnTo>
                <a:lnTo>
                  <a:pt x="1180795" y="135343"/>
                </a:lnTo>
                <a:lnTo>
                  <a:pt x="1180795" y="136842"/>
                </a:lnTo>
                <a:lnTo>
                  <a:pt x="1179182" y="145554"/>
                </a:lnTo>
                <a:lnTo>
                  <a:pt x="1174305" y="153276"/>
                </a:lnTo>
                <a:lnTo>
                  <a:pt x="1166901" y="158470"/>
                </a:lnTo>
                <a:lnTo>
                  <a:pt x="1157579" y="160375"/>
                </a:lnTo>
                <a:lnTo>
                  <a:pt x="1148029" y="158470"/>
                </a:lnTo>
                <a:lnTo>
                  <a:pt x="1133779" y="135343"/>
                </a:lnTo>
                <a:lnTo>
                  <a:pt x="1135443" y="126479"/>
                </a:lnTo>
                <a:lnTo>
                  <a:pt x="1135837" y="125818"/>
                </a:lnTo>
                <a:lnTo>
                  <a:pt x="1140409" y="118643"/>
                </a:lnTo>
                <a:lnTo>
                  <a:pt x="1147927" y="113360"/>
                </a:lnTo>
                <a:lnTo>
                  <a:pt x="1157401" y="111429"/>
                </a:lnTo>
                <a:lnTo>
                  <a:pt x="1166825" y="113360"/>
                </a:lnTo>
                <a:lnTo>
                  <a:pt x="1174280" y="118643"/>
                </a:lnTo>
                <a:lnTo>
                  <a:pt x="1179169" y="126479"/>
                </a:lnTo>
                <a:lnTo>
                  <a:pt x="1180795" y="135343"/>
                </a:lnTo>
                <a:lnTo>
                  <a:pt x="1180795" y="115760"/>
                </a:lnTo>
                <a:lnTo>
                  <a:pt x="1179741" y="114211"/>
                </a:lnTo>
                <a:lnTo>
                  <a:pt x="1175524" y="111429"/>
                </a:lnTo>
                <a:lnTo>
                  <a:pt x="1169784" y="107657"/>
                </a:lnTo>
                <a:lnTo>
                  <a:pt x="1157401" y="105257"/>
                </a:lnTo>
                <a:lnTo>
                  <a:pt x="1145057" y="107657"/>
                </a:lnTo>
                <a:lnTo>
                  <a:pt x="1135024" y="114211"/>
                </a:lnTo>
                <a:lnTo>
                  <a:pt x="1128280" y="123952"/>
                </a:lnTo>
                <a:lnTo>
                  <a:pt x="1125931" y="135343"/>
                </a:lnTo>
                <a:lnTo>
                  <a:pt x="1126007" y="136842"/>
                </a:lnTo>
                <a:lnTo>
                  <a:pt x="1128280" y="148082"/>
                </a:lnTo>
                <a:lnTo>
                  <a:pt x="1135024" y="157924"/>
                </a:lnTo>
                <a:lnTo>
                  <a:pt x="1145057" y="164515"/>
                </a:lnTo>
                <a:lnTo>
                  <a:pt x="1157401" y="166916"/>
                </a:lnTo>
                <a:lnTo>
                  <a:pt x="1169784" y="164515"/>
                </a:lnTo>
                <a:lnTo>
                  <a:pt x="1176032" y="160375"/>
                </a:lnTo>
                <a:lnTo>
                  <a:pt x="1179741" y="157924"/>
                </a:lnTo>
                <a:lnTo>
                  <a:pt x="1186370" y="148082"/>
                </a:lnTo>
                <a:lnTo>
                  <a:pt x="1188605" y="136842"/>
                </a:lnTo>
                <a:lnTo>
                  <a:pt x="1188669" y="135343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>
            <a:pPr defTabSz="580918"/>
            <a:endParaRPr sz="1144" kern="0">
              <a:solidFill>
                <a:sysClr val="windowText" lastClr="000000"/>
              </a:solidFill>
            </a:endParaRPr>
          </a:p>
        </p:txBody>
      </p:sp>
      <p:grpSp>
        <p:nvGrpSpPr>
          <p:cNvPr id="658" name="object 658"/>
          <p:cNvGrpSpPr/>
          <p:nvPr/>
        </p:nvGrpSpPr>
        <p:grpSpPr>
          <a:xfrm>
            <a:off x="1860410" y="6470864"/>
            <a:ext cx="283598" cy="263428"/>
            <a:chOff x="317867" y="10185619"/>
            <a:chExt cx="446405" cy="414655"/>
          </a:xfrm>
        </p:grpSpPr>
        <p:sp>
          <p:nvSpPr>
            <p:cNvPr id="659" name="object 659"/>
            <p:cNvSpPr/>
            <p:nvPr/>
          </p:nvSpPr>
          <p:spPr>
            <a:xfrm>
              <a:off x="347201" y="10185619"/>
              <a:ext cx="417195" cy="414655"/>
            </a:xfrm>
            <a:custGeom>
              <a:avLst/>
              <a:gdLst/>
              <a:ahLst/>
              <a:cxnLst/>
              <a:rect l="l" t="t" r="r" b="b"/>
              <a:pathLst>
                <a:path w="417195" h="414654">
                  <a:moveTo>
                    <a:pt x="416632" y="0"/>
                  </a:moveTo>
                  <a:lnTo>
                    <a:pt x="60799" y="158601"/>
                  </a:lnTo>
                  <a:lnTo>
                    <a:pt x="0" y="185710"/>
                  </a:lnTo>
                  <a:lnTo>
                    <a:pt x="0" y="228603"/>
                  </a:lnTo>
                  <a:lnTo>
                    <a:pt x="416632" y="414313"/>
                  </a:lnTo>
                  <a:lnTo>
                    <a:pt x="416632" y="293565"/>
                  </a:lnTo>
                  <a:lnTo>
                    <a:pt x="327476" y="255281"/>
                  </a:lnTo>
                  <a:lnTo>
                    <a:pt x="307084" y="264377"/>
                  </a:lnTo>
                  <a:lnTo>
                    <a:pt x="400358" y="304404"/>
                  </a:lnTo>
                  <a:lnTo>
                    <a:pt x="400358" y="389077"/>
                  </a:lnTo>
                  <a:lnTo>
                    <a:pt x="16299" y="217913"/>
                  </a:lnTo>
                  <a:lnTo>
                    <a:pt x="16299" y="196399"/>
                  </a:lnTo>
                  <a:lnTo>
                    <a:pt x="400358" y="25235"/>
                  </a:lnTo>
                  <a:lnTo>
                    <a:pt x="400358" y="109022"/>
                  </a:lnTo>
                  <a:lnTo>
                    <a:pt x="306082" y="149505"/>
                  </a:lnTo>
                  <a:lnTo>
                    <a:pt x="326474" y="158601"/>
                  </a:lnTo>
                  <a:lnTo>
                    <a:pt x="416632" y="119886"/>
                  </a:lnTo>
                  <a:lnTo>
                    <a:pt x="416632" y="0"/>
                  </a:lnTo>
                  <a:close/>
                </a:path>
              </a:pathLst>
            </a:custGeom>
            <a:solidFill>
              <a:srgbClr val="EE6331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60" name="object 6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539" y="10343940"/>
              <a:ext cx="226597" cy="97240"/>
            </a:xfrm>
            <a:prstGeom prst="rect">
              <a:avLst/>
            </a:prstGeom>
          </p:spPr>
        </p:pic>
        <p:sp>
          <p:nvSpPr>
            <p:cNvPr id="661" name="object 661"/>
            <p:cNvSpPr/>
            <p:nvPr/>
          </p:nvSpPr>
          <p:spPr>
            <a:xfrm>
              <a:off x="317867" y="10185619"/>
              <a:ext cx="417195" cy="414655"/>
            </a:xfrm>
            <a:custGeom>
              <a:avLst/>
              <a:gdLst/>
              <a:ahLst/>
              <a:cxnLst/>
              <a:rect l="l" t="t" r="r" b="b"/>
              <a:pathLst>
                <a:path w="417195" h="414654">
                  <a:moveTo>
                    <a:pt x="0" y="0"/>
                  </a:moveTo>
                  <a:lnTo>
                    <a:pt x="0" y="119886"/>
                  </a:lnTo>
                  <a:lnTo>
                    <a:pt x="90132" y="158601"/>
                  </a:lnTo>
                  <a:lnTo>
                    <a:pt x="110549" y="149505"/>
                  </a:lnTo>
                  <a:lnTo>
                    <a:pt x="16274" y="109022"/>
                  </a:lnTo>
                  <a:lnTo>
                    <a:pt x="16274" y="25235"/>
                  </a:lnTo>
                  <a:lnTo>
                    <a:pt x="400333" y="196399"/>
                  </a:lnTo>
                  <a:lnTo>
                    <a:pt x="400333" y="217913"/>
                  </a:lnTo>
                  <a:lnTo>
                    <a:pt x="16274" y="389077"/>
                  </a:lnTo>
                  <a:lnTo>
                    <a:pt x="16274" y="304404"/>
                  </a:lnTo>
                  <a:lnTo>
                    <a:pt x="109547" y="264377"/>
                  </a:lnTo>
                  <a:lnTo>
                    <a:pt x="89156" y="255281"/>
                  </a:lnTo>
                  <a:lnTo>
                    <a:pt x="0" y="293565"/>
                  </a:lnTo>
                  <a:lnTo>
                    <a:pt x="0" y="414313"/>
                  </a:lnTo>
                  <a:lnTo>
                    <a:pt x="416632" y="228603"/>
                  </a:lnTo>
                  <a:lnTo>
                    <a:pt x="416632" y="185710"/>
                  </a:lnTo>
                  <a:lnTo>
                    <a:pt x="355807" y="158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099"/>
            </a:solidFill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62" name="object 662"/>
          <p:cNvSpPr txBox="1"/>
          <p:nvPr/>
        </p:nvSpPr>
        <p:spPr>
          <a:xfrm>
            <a:off x="4936386" y="6593594"/>
            <a:ext cx="5383933" cy="94962"/>
          </a:xfrm>
          <a:prstGeom prst="rect">
            <a:avLst/>
          </a:prstGeom>
        </p:spPr>
        <p:txBody>
          <a:bodyPr vert="horz" wrap="square" lIns="0" tIns="6858" rIns="0" bIns="0" rtlCol="0">
            <a:spAutoFit/>
          </a:bodyPr>
          <a:lstStyle/>
          <a:p>
            <a:pPr marL="8068" defTabSz="580918">
              <a:spcBef>
                <a:spcPts val="54"/>
              </a:spcBef>
            </a:pP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CC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Software,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PBC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  <a:hlinkClick r:id="rId11"/>
              </a:rPr>
              <a:t>info@posit.co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posit.co</a:t>
            </a:r>
            <a:r>
              <a:rPr sz="572" kern="0" spc="2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Learn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more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ggplot2.tidyverse.org</a:t>
            </a:r>
            <a:r>
              <a:rPr sz="572" b="1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HTML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cheatsheets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at</a:t>
            </a:r>
            <a:r>
              <a:rPr sz="572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pos.it/cheatsheets</a:t>
            </a:r>
            <a:r>
              <a:rPr sz="572" b="1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ggplot2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3.5.1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41" dirty="0">
                <a:solidFill>
                  <a:sysClr val="windowText" lastClr="000000"/>
                </a:solidFill>
                <a:latin typeface="Calibri"/>
                <a:cs typeface="Calibri"/>
              </a:rPr>
              <a:t>•</a:t>
            </a:r>
            <a:r>
              <a:rPr sz="572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dirty="0">
                <a:solidFill>
                  <a:sysClr val="windowText" lastClr="000000"/>
                </a:solidFill>
                <a:latin typeface="Calibri"/>
                <a:cs typeface="Calibri"/>
              </a:rPr>
              <a:t>Updated:</a:t>
            </a:r>
            <a:r>
              <a:rPr sz="572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572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2024-</a:t>
            </a:r>
            <a:r>
              <a:rPr sz="572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05</a:t>
            </a:r>
            <a:endParaRPr sz="57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406D96-843C-9F87-FE4E-F135FD26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vs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EBB58-DDAA-27B3-2C3E-9FF63AE5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45" y="18255"/>
            <a:ext cx="1148821" cy="13255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597949A-2FA6-7AAC-DFB2-2B1E9AC45DBB}"/>
              </a:ext>
            </a:extLst>
          </p:cNvPr>
          <p:cNvGrpSpPr/>
          <p:nvPr/>
        </p:nvGrpSpPr>
        <p:grpSpPr>
          <a:xfrm>
            <a:off x="2183627" y="2301142"/>
            <a:ext cx="8074624" cy="1127858"/>
            <a:chOff x="2058688" y="1786758"/>
            <a:chExt cx="8074624" cy="112785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095F3E3-F990-9FCB-94FB-DDC1805D2596}"/>
                </a:ext>
              </a:extLst>
            </p:cNvPr>
            <p:cNvSpPr/>
            <p:nvPr/>
          </p:nvSpPr>
          <p:spPr>
            <a:xfrm>
              <a:off x="2058688" y="1992452"/>
              <a:ext cx="2486046" cy="510778"/>
            </a:xfrm>
            <a:prstGeom prst="roundRect">
              <a:avLst>
                <a:gd name="adj" fmla="val 1749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1">
              <a:spAutoFit/>
            </a:bodyPr>
            <a:lstStyle/>
            <a:p>
              <a:pPr marL="0" marR="0" latinLnBrk="1">
                <a:spcBef>
                  <a:spcPts val="0"/>
                </a:spcBef>
                <a:spcAft>
                  <a:spcPts val="1000"/>
                </a:spcAft>
              </a:pPr>
              <a:r>
                <a:rPr lang="en-US" b="0" i="0" dirty="0">
                  <a:solidFill>
                    <a:srgbClr val="000000"/>
                  </a:solidFill>
                  <a:effectLst/>
                  <a:latin typeface="SFMono-Regular"/>
                </a:rPr>
                <a:t>&gt; </a:t>
              </a:r>
              <a:r>
                <a:rPr lang="en-US" b="1" i="0" dirty="0">
                  <a:solidFill>
                    <a:srgbClr val="204A87"/>
                  </a:solidFill>
                  <a:effectLst/>
                  <a:latin typeface="SFMono-Regular"/>
                </a:rPr>
                <a:t>hist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FMono-Regular"/>
                </a:rPr>
                <a:t>(</a:t>
              </a:r>
              <a:r>
                <a:rPr lang="en-US" b="0" i="0" dirty="0" err="1">
                  <a:solidFill>
                    <a:srgbClr val="000000"/>
                  </a:solidFill>
                  <a:effectLst/>
                  <a:latin typeface="SFMono-Regular"/>
                </a:rPr>
                <a:t>iris</a:t>
              </a:r>
              <a:r>
                <a:rPr lang="en-US" b="1" i="0" dirty="0" err="1">
                  <a:solidFill>
                    <a:srgbClr val="CE5C00"/>
                  </a:solidFill>
                  <a:effectLst/>
                  <a:latin typeface="SFMono-Regular"/>
                </a:rPr>
                <a:t>$</a:t>
              </a:r>
              <a:r>
                <a:rPr lang="en-US" b="0" i="0" dirty="0" err="1">
                  <a:solidFill>
                    <a:srgbClr val="000000"/>
                  </a:solidFill>
                  <a:effectLst/>
                  <a:latin typeface="SFMono-Regular"/>
                </a:rPr>
                <a:t>Sepal.Length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FMono-Regular"/>
                </a:rPr>
                <a:t>)</a:t>
              </a:r>
              <a:endParaRPr lang="en-US" sz="1800" dirty="0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49A842-C6FE-1C03-A778-60AAA196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3422" y="1786758"/>
              <a:ext cx="3529890" cy="112785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891BA-F78A-64F6-7967-2E90DABAD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799" y="3704571"/>
            <a:ext cx="4114801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B2E382-4D5C-E91E-B9B7-17EB7183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99" y="3910263"/>
            <a:ext cx="41148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406D96-843C-9F87-FE4E-F135FD26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vs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EBB58-DDAA-27B3-2C3E-9FF63AE5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945" y="18255"/>
            <a:ext cx="1148821" cy="132556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C82D90-0CD0-5BBA-AC88-0F30300C41DD}"/>
              </a:ext>
            </a:extLst>
          </p:cNvPr>
          <p:cNvSpPr/>
          <p:nvPr/>
        </p:nvSpPr>
        <p:spPr>
          <a:xfrm>
            <a:off x="685141" y="1550471"/>
            <a:ext cx="4935412" cy="2253099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plot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iris</a:t>
            </a:r>
            <a:r>
              <a:rPr lang="en-US" sz="1600" b="1" i="0" dirty="0" err="1">
                <a:solidFill>
                  <a:srgbClr val="CE5C00"/>
                </a:solidFill>
                <a:effectLst/>
                <a:latin typeface="SFMono-Regular"/>
              </a:rPr>
              <a:t>$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Petal.Length,iris</a:t>
            </a:r>
            <a:r>
              <a:rPr lang="en-US" sz="1600" b="1" i="0" dirty="0" err="1">
                <a:solidFill>
                  <a:srgbClr val="CE5C00"/>
                </a:solidFill>
                <a:effectLst/>
                <a:latin typeface="SFMono-Regular"/>
              </a:rPr>
              <a:t>$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Petal.Width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col=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red"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"green"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"blue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)[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iris</a:t>
            </a:r>
            <a:r>
              <a:rPr lang="en-US" sz="1600" b="1" i="0" dirty="0" err="1">
                <a:solidFill>
                  <a:srgbClr val="CE5C00"/>
                </a:solidFill>
                <a:effectLst/>
                <a:latin typeface="SFMono-Regular"/>
              </a:rPr>
              <a:t>$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Species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],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         </a:t>
            </a:r>
            <a:r>
              <a:rPr lang="en-US" sz="1600" b="0" i="0" dirty="0" err="1">
                <a:solidFill>
                  <a:srgbClr val="204A87"/>
                </a:solidFill>
                <a:effectLst/>
                <a:latin typeface="SFMono-Regular"/>
              </a:rPr>
              <a:t>pch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0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1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2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)[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iris</a:t>
            </a:r>
            <a:r>
              <a:rPr lang="en-US" sz="1600" b="1" i="0" dirty="0" err="1">
                <a:solidFill>
                  <a:srgbClr val="CE5C00"/>
                </a:solidFill>
                <a:effectLst/>
                <a:latin typeface="SFMono-Regular"/>
              </a:rPr>
              <a:t>$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Species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]) </a:t>
            </a:r>
          </a:p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legend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x=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1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y=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2.5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 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	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legend=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setosa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versicolor"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"virginica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), 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	</a:t>
            </a:r>
            <a:r>
              <a:rPr lang="en-US" sz="1600" b="0" i="0" dirty="0" err="1">
                <a:solidFill>
                  <a:srgbClr val="204A87"/>
                </a:solidFill>
                <a:effectLst/>
                <a:latin typeface="SFMono-Regular"/>
              </a:rPr>
              <a:t>pch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0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1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>
                <a:solidFill>
                  <a:srgbClr val="0000CF"/>
                </a:solidFill>
                <a:effectLst/>
                <a:latin typeface="SFMono-Regular"/>
              </a:rPr>
              <a:t>2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),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col=</a:t>
            </a:r>
            <a:r>
              <a:rPr lang="en-US" sz="1600" b="1" i="0" dirty="0">
                <a:solidFill>
                  <a:srgbClr val="204A87"/>
                </a:solidFill>
                <a:effectLst/>
                <a:latin typeface="SFMono-Regular"/>
              </a:rPr>
              <a:t>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red"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"green"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,</a:t>
            </a:r>
            <a:r>
              <a:rPr lang="en-US" sz="1600" b="0" i="0" dirty="0" err="1">
                <a:solidFill>
                  <a:srgbClr val="4E9A06"/>
                </a:solidFill>
                <a:effectLst/>
                <a:latin typeface="SFMono-Regular"/>
              </a:rPr>
              <a:t>"blue</a:t>
            </a:r>
            <a:r>
              <a:rPr lang="en-US" sz="1600" b="0" i="0" dirty="0">
                <a:solidFill>
                  <a:srgbClr val="4E9A06"/>
                </a:solidFill>
                <a:effectLst/>
                <a:latin typeface="SFMono-Regular"/>
              </a:rPr>
              <a:t>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))</a:t>
            </a:r>
            <a:endParaRPr lang="en-US" sz="16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79C062-1C4F-0D5D-6E93-7496A2D376EA}"/>
              </a:ext>
            </a:extLst>
          </p:cNvPr>
          <p:cNvSpPr/>
          <p:nvPr/>
        </p:nvSpPr>
        <p:spPr>
          <a:xfrm>
            <a:off x="6305694" y="3054429"/>
            <a:ext cx="5201166" cy="749141"/>
          </a:xfrm>
          <a:prstGeom prst="roundRect">
            <a:avLst>
              <a:gd name="adj" fmla="val 1749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1">
            <a:spAutoFit/>
          </a:bodyPr>
          <a:lstStyle/>
          <a:p>
            <a:pPr marL="0" marR="0" latinLnBrk="1">
              <a:spcBef>
                <a:spcPts val="0"/>
              </a:spcBef>
              <a:spcAft>
                <a:spcPts val="1000"/>
              </a:spcAft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&gt; </a:t>
            </a:r>
            <a:r>
              <a:rPr lang="en-US" sz="1600" b="1" i="0" dirty="0" err="1">
                <a:solidFill>
                  <a:srgbClr val="204A87"/>
                </a:solidFill>
                <a:effectLst/>
                <a:latin typeface="SFMono-Regular"/>
              </a:rPr>
              <a:t>ggplot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iris,</a:t>
            </a:r>
            <a:r>
              <a:rPr lang="en-US" sz="1600" b="1" i="0" dirty="0" err="1">
                <a:solidFill>
                  <a:srgbClr val="204A87"/>
                </a:solidFill>
                <a:effectLst/>
                <a:latin typeface="SFMono-Regular"/>
              </a:rPr>
              <a:t>aes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SFMono-Regular"/>
              </a:rPr>
              <a:t>Petal.Length,Sepal.Length,</a:t>
            </a:r>
            <a:r>
              <a:rPr lang="en-US" sz="1600" b="0" i="0" dirty="0" err="1">
                <a:solidFill>
                  <a:srgbClr val="204A87"/>
                </a:solidFill>
                <a:effectLst/>
                <a:latin typeface="SFMono-Regular"/>
              </a:rPr>
              <a:t>color</a:t>
            </a:r>
            <a:r>
              <a:rPr lang="en-US" sz="1600" b="0" i="0" dirty="0">
                <a:solidFill>
                  <a:srgbClr val="204A87"/>
                </a:solidFill>
                <a:effectLst/>
                <a:latin typeface="SFMono-Regular"/>
              </a:rPr>
              <a:t>=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Species))</a:t>
            </a:r>
            <a:r>
              <a:rPr lang="en-US" sz="1600" b="1" i="0" dirty="0">
                <a:solidFill>
                  <a:srgbClr val="CE5C00"/>
                </a:solidFill>
                <a:effectLst/>
                <a:latin typeface="SFMono-Regular"/>
              </a:rPr>
              <a:t>+</a:t>
            </a:r>
            <a:br>
              <a:rPr lang="en-US" sz="1600" b="1" i="0" dirty="0">
                <a:solidFill>
                  <a:srgbClr val="CE5C00"/>
                </a:solidFill>
                <a:effectLst/>
                <a:latin typeface="SFMono-Regular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sz="1600" b="1" i="0" dirty="0" err="1">
                <a:solidFill>
                  <a:srgbClr val="204A87"/>
                </a:solidFill>
                <a:effectLst/>
                <a:latin typeface="SFMono-Regular"/>
              </a:rPr>
              <a:t>geom_point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FMono-Regular"/>
              </a:rPr>
              <a:t>()</a:t>
            </a:r>
            <a:endParaRPr lang="en-US" sz="16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D1B52-49C5-A73E-093D-CF2FFEE0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26" y="3970766"/>
            <a:ext cx="411480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3D423-10E4-E895-5543-C076E3F2A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127" y="3970766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7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4DA477-3378-C8BE-0FD5-95B7C77F9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667" y="2642849"/>
            <a:ext cx="1848618" cy="2950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AAF6B0-926A-0C7E-4F45-5A651716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rammar of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A64AA-1C88-049B-5362-1859EF42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182" y="2630327"/>
            <a:ext cx="3960985" cy="295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2335D-9776-6FD1-48D9-3EB6A4D91B03}"/>
              </a:ext>
            </a:extLst>
          </p:cNvPr>
          <p:cNvSpPr txBox="1"/>
          <p:nvPr/>
        </p:nvSpPr>
        <p:spPr>
          <a:xfrm>
            <a:off x="133734" y="5413976"/>
            <a:ext cx="1848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The Grammar of Graphics | SpringerLink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0FDB9-832B-46C0-02C7-721463AC6E38}"/>
              </a:ext>
            </a:extLst>
          </p:cNvPr>
          <p:cNvSpPr txBox="1"/>
          <p:nvPr/>
        </p:nvSpPr>
        <p:spPr>
          <a:xfrm>
            <a:off x="2485842" y="5260088"/>
            <a:ext cx="104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100" dirty="0">
                <a:hlinkClick r:id="rId6"/>
              </a:rPr>
              <a:t>Image Source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A0874-CD0F-8135-126F-ABC4169D7A2E}"/>
              </a:ext>
            </a:extLst>
          </p:cNvPr>
          <p:cNvSpPr txBox="1"/>
          <p:nvPr/>
        </p:nvSpPr>
        <p:spPr>
          <a:xfrm>
            <a:off x="7480319" y="1984073"/>
            <a:ext cx="477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4A5DA-2AEE-CD5A-74F2-8BB3F43C896A}"/>
              </a:ext>
            </a:extLst>
          </p:cNvPr>
          <p:cNvSpPr txBox="1"/>
          <p:nvPr/>
        </p:nvSpPr>
        <p:spPr>
          <a:xfrm>
            <a:off x="6121999" y="2560659"/>
            <a:ext cx="5936267" cy="333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theme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adjusts non-data elements like fonts, grid lines, backgrounds</a:t>
            </a:r>
            <a:br>
              <a:rPr lang="en-US" sz="1600" dirty="0">
                <a:solidFill>
                  <a:srgbClr val="204A87"/>
                </a:solidFill>
                <a:latin typeface="SFMono-Regular"/>
              </a:rPr>
            </a:b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coord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sets the coordinate system (e.g., Cartesian, Polar)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stat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statistical transformation (e.g., counts, means, regression lines) </a:t>
            </a:r>
            <a:br>
              <a:rPr lang="en-US" sz="1600" dirty="0">
                <a:solidFill>
                  <a:srgbClr val="204A87"/>
                </a:solidFill>
                <a:latin typeface="SFMono-Regular"/>
              </a:rPr>
            </a:b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facet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splits the data into subsets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204A87"/>
                </a:solidFill>
                <a:latin typeface="SFMono-Regular"/>
              </a:rPr>
              <a:t>geom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type of visual marks used (points, bars, lines, etc.)</a:t>
            </a:r>
            <a:br>
              <a:rPr lang="en-US" sz="1600" dirty="0">
                <a:solidFill>
                  <a:srgbClr val="204A87"/>
                </a:solidFill>
                <a:latin typeface="SFMono-Regular"/>
              </a:rPr>
            </a:br>
            <a:r>
              <a:rPr lang="en-US" sz="1600" b="1" dirty="0" err="1">
                <a:solidFill>
                  <a:srgbClr val="204A87"/>
                </a:solidFill>
                <a:latin typeface="SFMono-Regular"/>
              </a:rPr>
              <a:t>aes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how data variables are </a:t>
            </a:r>
            <a:r>
              <a:rPr lang="en-US" sz="1600" b="1" dirty="0">
                <a:latin typeface="SFMono-Regular"/>
              </a:rPr>
              <a:t>mapped</a:t>
            </a:r>
            <a:r>
              <a:rPr lang="en-US" sz="1600" dirty="0">
                <a:latin typeface="SFMono-Regular"/>
              </a:rPr>
              <a:t> to visual properties (X, Y, color, size, shape)</a:t>
            </a:r>
            <a:br>
              <a:rPr lang="en-US" sz="1600" dirty="0">
                <a:solidFill>
                  <a:srgbClr val="204A87"/>
                </a:solidFill>
                <a:latin typeface="SFMono-Regular"/>
              </a:rPr>
            </a:br>
            <a:r>
              <a:rPr lang="en-US" sz="1600" b="1" dirty="0">
                <a:solidFill>
                  <a:srgbClr val="204A87"/>
                </a:solidFill>
                <a:latin typeface="SFMono-Regular"/>
              </a:rPr>
              <a:t>data</a:t>
            </a:r>
            <a:r>
              <a:rPr lang="en-US" sz="1600" dirty="0">
                <a:solidFill>
                  <a:srgbClr val="204A87"/>
                </a:solidFill>
                <a:latin typeface="SFMono-Regular"/>
              </a:rPr>
              <a:t>: </a:t>
            </a:r>
            <a:r>
              <a:rPr lang="en-US" sz="1600" dirty="0">
                <a:latin typeface="SFMono-Regular"/>
              </a:rPr>
              <a:t>the dataset you’re visualizing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160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D9FA1-9FCA-30F8-1DCC-F48EC3F5B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38" y="1726854"/>
            <a:ext cx="8288323" cy="36351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873519-7507-4B1B-B1F4-95D99553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951A3-D36F-EB7A-9136-8AF7B50FEA9A}"/>
              </a:ext>
            </a:extLst>
          </p:cNvPr>
          <p:cNvSpPr txBox="1"/>
          <p:nvPr/>
        </p:nvSpPr>
        <p:spPr>
          <a:xfrm>
            <a:off x="8227219" y="5246562"/>
            <a:ext cx="61102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XDASI: Exploratory Data Analysis and Statistical Inference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1299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0E83B3F-90D0-D236-7E8E-5C96AE279EE8}"/>
              </a:ext>
            </a:extLst>
          </p:cNvPr>
          <p:cNvGrpSpPr/>
          <p:nvPr/>
        </p:nvGrpSpPr>
        <p:grpSpPr>
          <a:xfrm>
            <a:off x="2359184" y="1949878"/>
            <a:ext cx="2114684" cy="4336329"/>
            <a:chOff x="1784551" y="706705"/>
            <a:chExt cx="2114684" cy="4336329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grpSpPr>
        <p:grpSp>
          <p:nvGrpSpPr>
            <p:cNvPr id="4" name="object 3">
              <a:extLst>
                <a:ext uri="{FF2B5EF4-FFF2-40B4-BE49-F238E27FC236}">
                  <a16:creationId xmlns:a16="http://schemas.microsoft.com/office/drawing/2014/main" id="{D24C260F-F3B7-0085-A502-ED0EB22E35A9}"/>
                </a:ext>
              </a:extLst>
            </p:cNvPr>
            <p:cNvGrpSpPr/>
            <p:nvPr/>
          </p:nvGrpSpPr>
          <p:grpSpPr>
            <a:xfrm>
              <a:off x="1784551" y="768886"/>
              <a:ext cx="2114684" cy="4274148"/>
              <a:chOff x="198459" y="1210283"/>
              <a:chExt cx="3328670" cy="6727825"/>
            </a:xfrm>
          </p:grpSpPr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28E3E50C-00C2-E1F9-EC60-C65BC72330EC}"/>
                  </a:ext>
                </a:extLst>
              </p:cNvPr>
              <p:cNvSpPr/>
              <p:nvPr/>
            </p:nvSpPr>
            <p:spPr>
              <a:xfrm>
                <a:off x="653516" y="5588779"/>
                <a:ext cx="4445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444500" h="149225">
                    <a:moveTo>
                      <a:pt x="375921" y="0"/>
                    </a:moveTo>
                    <a:lnTo>
                      <a:pt x="68579" y="0"/>
                    </a:lnTo>
                    <a:lnTo>
                      <a:pt x="41885" y="5389"/>
                    </a:lnTo>
                    <a:lnTo>
                      <a:pt x="20086" y="20086"/>
                    </a:lnTo>
                    <a:lnTo>
                      <a:pt x="5389" y="41884"/>
                    </a:lnTo>
                    <a:lnTo>
                      <a:pt x="0" y="68578"/>
                    </a:lnTo>
                    <a:lnTo>
                      <a:pt x="0" y="80300"/>
                    </a:lnTo>
                    <a:lnTo>
                      <a:pt x="5389" y="106995"/>
                    </a:lnTo>
                    <a:lnTo>
                      <a:pt x="20086" y="128794"/>
                    </a:lnTo>
                    <a:lnTo>
                      <a:pt x="41885" y="143491"/>
                    </a:lnTo>
                    <a:lnTo>
                      <a:pt x="68579" y="148880"/>
                    </a:lnTo>
                    <a:lnTo>
                      <a:pt x="375921" y="148880"/>
                    </a:lnTo>
                    <a:lnTo>
                      <a:pt x="402615" y="143491"/>
                    </a:lnTo>
                    <a:lnTo>
                      <a:pt x="424413" y="128794"/>
                    </a:lnTo>
                    <a:lnTo>
                      <a:pt x="439110" y="106995"/>
                    </a:lnTo>
                    <a:lnTo>
                      <a:pt x="444500" y="80300"/>
                    </a:lnTo>
                    <a:lnTo>
                      <a:pt x="444500" y="68578"/>
                    </a:lnTo>
                    <a:lnTo>
                      <a:pt x="439110" y="41884"/>
                    </a:lnTo>
                    <a:lnTo>
                      <a:pt x="424413" y="20086"/>
                    </a:lnTo>
                    <a:lnTo>
                      <a:pt x="402615" y="5389"/>
                    </a:lnTo>
                    <a:lnTo>
                      <a:pt x="375921" y="0"/>
                    </a:lnTo>
                    <a:close/>
                  </a:path>
                </a:pathLst>
              </a:custGeom>
              <a:solidFill>
                <a:srgbClr val="3DA64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EA9C28BF-D26B-244A-9106-8320FDD7C32D}"/>
                  </a:ext>
                </a:extLst>
              </p:cNvPr>
              <p:cNvSpPr/>
              <p:nvPr/>
            </p:nvSpPr>
            <p:spPr>
              <a:xfrm>
                <a:off x="198459" y="1210283"/>
                <a:ext cx="3328670" cy="6727825"/>
              </a:xfrm>
              <a:custGeom>
                <a:avLst/>
                <a:gdLst/>
                <a:ahLst/>
                <a:cxnLst/>
                <a:rect l="l" t="t" r="r" b="b"/>
                <a:pathLst>
                  <a:path w="3328670" h="6727825">
                    <a:moveTo>
                      <a:pt x="3328450" y="0"/>
                    </a:moveTo>
                    <a:lnTo>
                      <a:pt x="0" y="0"/>
                    </a:lnTo>
                    <a:lnTo>
                      <a:pt x="0" y="6727689"/>
                    </a:lnTo>
                    <a:lnTo>
                      <a:pt x="3328450" y="6727689"/>
                    </a:lnTo>
                    <a:lnTo>
                      <a:pt x="3328450" y="0"/>
                    </a:lnTo>
                    <a:close/>
                  </a:path>
                </a:pathLst>
              </a:custGeom>
              <a:solidFill>
                <a:srgbClr val="75D142">
                  <a:alpha val="19799"/>
                </a:srgbClr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8A46D924-CA75-F023-D6FD-75E64D42E927}"/>
                  </a:ext>
                </a:extLst>
              </p:cNvPr>
              <p:cNvSpPr/>
              <p:nvPr/>
            </p:nvSpPr>
            <p:spPr>
              <a:xfrm>
                <a:off x="1126085" y="5211434"/>
                <a:ext cx="43815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149225">
                    <a:moveTo>
                      <a:pt x="369570" y="0"/>
                    </a:moveTo>
                    <a:lnTo>
                      <a:pt x="68579" y="0"/>
                    </a:lnTo>
                    <a:lnTo>
                      <a:pt x="41885" y="5389"/>
                    </a:lnTo>
                    <a:lnTo>
                      <a:pt x="20086" y="20086"/>
                    </a:lnTo>
                    <a:lnTo>
                      <a:pt x="5389" y="41885"/>
                    </a:lnTo>
                    <a:lnTo>
                      <a:pt x="0" y="68579"/>
                    </a:lnTo>
                    <a:lnTo>
                      <a:pt x="0" y="80302"/>
                    </a:lnTo>
                    <a:lnTo>
                      <a:pt x="5389" y="106996"/>
                    </a:lnTo>
                    <a:lnTo>
                      <a:pt x="20086" y="128794"/>
                    </a:lnTo>
                    <a:lnTo>
                      <a:pt x="41885" y="143491"/>
                    </a:lnTo>
                    <a:lnTo>
                      <a:pt x="68579" y="148880"/>
                    </a:lnTo>
                    <a:lnTo>
                      <a:pt x="369570" y="148880"/>
                    </a:lnTo>
                    <a:lnTo>
                      <a:pt x="396264" y="143491"/>
                    </a:lnTo>
                    <a:lnTo>
                      <a:pt x="418063" y="128794"/>
                    </a:lnTo>
                    <a:lnTo>
                      <a:pt x="432760" y="106996"/>
                    </a:lnTo>
                    <a:lnTo>
                      <a:pt x="438149" y="80302"/>
                    </a:lnTo>
                    <a:lnTo>
                      <a:pt x="438149" y="68579"/>
                    </a:lnTo>
                    <a:lnTo>
                      <a:pt x="432760" y="41885"/>
                    </a:lnTo>
                    <a:lnTo>
                      <a:pt x="418063" y="20086"/>
                    </a:lnTo>
                    <a:lnTo>
                      <a:pt x="396264" y="5389"/>
                    </a:lnTo>
                    <a:lnTo>
                      <a:pt x="369570" y="0"/>
                    </a:lnTo>
                    <a:close/>
                  </a:path>
                </a:pathLst>
              </a:custGeom>
              <a:solidFill>
                <a:srgbClr val="007600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27C25FD0-2A94-BD46-01FC-5D2F15A8E0D1}"/>
                  </a:ext>
                </a:extLst>
              </p:cNvPr>
              <p:cNvSpPr/>
              <p:nvPr/>
            </p:nvSpPr>
            <p:spPr>
              <a:xfrm>
                <a:off x="1676419" y="5588779"/>
                <a:ext cx="7366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149225">
                    <a:moveTo>
                      <a:pt x="668021" y="0"/>
                    </a:moveTo>
                    <a:lnTo>
                      <a:pt x="68578" y="0"/>
                    </a:lnTo>
                    <a:lnTo>
                      <a:pt x="41884" y="5389"/>
                    </a:lnTo>
                    <a:lnTo>
                      <a:pt x="20086" y="20086"/>
                    </a:lnTo>
                    <a:lnTo>
                      <a:pt x="5389" y="41884"/>
                    </a:lnTo>
                    <a:lnTo>
                      <a:pt x="0" y="68578"/>
                    </a:lnTo>
                    <a:lnTo>
                      <a:pt x="0" y="80300"/>
                    </a:lnTo>
                    <a:lnTo>
                      <a:pt x="5389" y="106995"/>
                    </a:lnTo>
                    <a:lnTo>
                      <a:pt x="20086" y="128794"/>
                    </a:lnTo>
                    <a:lnTo>
                      <a:pt x="41884" y="143491"/>
                    </a:lnTo>
                    <a:lnTo>
                      <a:pt x="68578" y="148880"/>
                    </a:lnTo>
                    <a:lnTo>
                      <a:pt x="668021" y="148880"/>
                    </a:lnTo>
                    <a:lnTo>
                      <a:pt x="694715" y="143491"/>
                    </a:lnTo>
                    <a:lnTo>
                      <a:pt x="716513" y="128794"/>
                    </a:lnTo>
                    <a:lnTo>
                      <a:pt x="731210" y="106995"/>
                    </a:lnTo>
                    <a:lnTo>
                      <a:pt x="736600" y="80300"/>
                    </a:lnTo>
                    <a:lnTo>
                      <a:pt x="736600" y="68578"/>
                    </a:lnTo>
                    <a:lnTo>
                      <a:pt x="731210" y="41884"/>
                    </a:lnTo>
                    <a:lnTo>
                      <a:pt x="716513" y="20086"/>
                    </a:lnTo>
                    <a:lnTo>
                      <a:pt x="694715" y="5389"/>
                    </a:lnTo>
                    <a:lnTo>
                      <a:pt x="668021" y="0"/>
                    </a:lnTo>
                    <a:close/>
                  </a:path>
                </a:pathLst>
              </a:custGeom>
              <a:solidFill>
                <a:srgbClr val="3DA64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820272E0-D2FF-F6CF-3C36-3011FA4EEB93}"/>
                  </a:ext>
                </a:extLst>
              </p:cNvPr>
              <p:cNvSpPr/>
              <p:nvPr/>
            </p:nvSpPr>
            <p:spPr>
              <a:xfrm>
                <a:off x="317512" y="5400115"/>
                <a:ext cx="287655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w="2876550" h="151129">
                    <a:moveTo>
                      <a:pt x="1197571" y="70408"/>
                    </a:moveTo>
                    <a:lnTo>
                      <a:pt x="1192187" y="43713"/>
                    </a:lnTo>
                    <a:lnTo>
                      <a:pt x="1177480" y="21907"/>
                    </a:lnTo>
                    <a:lnTo>
                      <a:pt x="1155687" y="7213"/>
                    </a:lnTo>
                    <a:lnTo>
                      <a:pt x="1128991" y="1828"/>
                    </a:lnTo>
                    <a:lnTo>
                      <a:pt x="68580" y="1828"/>
                    </a:lnTo>
                    <a:lnTo>
                      <a:pt x="41884" y="7213"/>
                    </a:lnTo>
                    <a:lnTo>
                      <a:pt x="20091" y="21907"/>
                    </a:lnTo>
                    <a:lnTo>
                      <a:pt x="5384" y="43713"/>
                    </a:lnTo>
                    <a:lnTo>
                      <a:pt x="0" y="70408"/>
                    </a:lnTo>
                    <a:lnTo>
                      <a:pt x="0" y="82130"/>
                    </a:lnTo>
                    <a:lnTo>
                      <a:pt x="5384" y="108826"/>
                    </a:lnTo>
                    <a:lnTo>
                      <a:pt x="20091" y="130619"/>
                    </a:lnTo>
                    <a:lnTo>
                      <a:pt x="41884" y="145313"/>
                    </a:lnTo>
                    <a:lnTo>
                      <a:pt x="68580" y="150710"/>
                    </a:lnTo>
                    <a:lnTo>
                      <a:pt x="1128991" y="150710"/>
                    </a:lnTo>
                    <a:lnTo>
                      <a:pt x="1155687" y="145313"/>
                    </a:lnTo>
                    <a:lnTo>
                      <a:pt x="1177480" y="130619"/>
                    </a:lnTo>
                    <a:lnTo>
                      <a:pt x="1192187" y="108826"/>
                    </a:lnTo>
                    <a:lnTo>
                      <a:pt x="1197571" y="82130"/>
                    </a:lnTo>
                    <a:lnTo>
                      <a:pt x="1197571" y="70408"/>
                    </a:lnTo>
                    <a:close/>
                  </a:path>
                  <a:path w="2876550" h="151129">
                    <a:moveTo>
                      <a:pt x="2876473" y="68580"/>
                    </a:moveTo>
                    <a:lnTo>
                      <a:pt x="2871089" y="41884"/>
                    </a:lnTo>
                    <a:lnTo>
                      <a:pt x="2856395" y="20078"/>
                    </a:lnTo>
                    <a:lnTo>
                      <a:pt x="2834589" y="5384"/>
                    </a:lnTo>
                    <a:lnTo>
                      <a:pt x="2807893" y="0"/>
                    </a:lnTo>
                    <a:lnTo>
                      <a:pt x="2130209" y="0"/>
                    </a:lnTo>
                    <a:lnTo>
                      <a:pt x="2103513" y="5384"/>
                    </a:lnTo>
                    <a:lnTo>
                      <a:pt x="2081720" y="20078"/>
                    </a:lnTo>
                    <a:lnTo>
                      <a:pt x="2067026" y="41884"/>
                    </a:lnTo>
                    <a:lnTo>
                      <a:pt x="2061629" y="68580"/>
                    </a:lnTo>
                    <a:lnTo>
                      <a:pt x="2061629" y="80302"/>
                    </a:lnTo>
                    <a:lnTo>
                      <a:pt x="2067026" y="106997"/>
                    </a:lnTo>
                    <a:lnTo>
                      <a:pt x="2081720" y="128790"/>
                    </a:lnTo>
                    <a:lnTo>
                      <a:pt x="2103513" y="143484"/>
                    </a:lnTo>
                    <a:lnTo>
                      <a:pt x="2130209" y="148882"/>
                    </a:lnTo>
                    <a:lnTo>
                      <a:pt x="2807893" y="148882"/>
                    </a:lnTo>
                    <a:lnTo>
                      <a:pt x="2834589" y="143484"/>
                    </a:lnTo>
                    <a:lnTo>
                      <a:pt x="2856395" y="128790"/>
                    </a:lnTo>
                    <a:lnTo>
                      <a:pt x="2871089" y="106997"/>
                    </a:lnTo>
                    <a:lnTo>
                      <a:pt x="2876473" y="80302"/>
                    </a:lnTo>
                    <a:lnTo>
                      <a:pt x="2876473" y="68580"/>
                    </a:lnTo>
                    <a:close/>
                  </a:path>
                </a:pathLst>
              </a:custGeom>
              <a:solidFill>
                <a:srgbClr val="007600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80654692-0886-F926-6DC3-198EE139F887}"/>
                  </a:ext>
                </a:extLst>
              </p:cNvPr>
              <p:cNvSpPr/>
              <p:nvPr/>
            </p:nvSpPr>
            <p:spPr>
              <a:xfrm>
                <a:off x="317512" y="5777458"/>
                <a:ext cx="1601470" cy="715010"/>
              </a:xfrm>
              <a:custGeom>
                <a:avLst/>
                <a:gdLst/>
                <a:ahLst/>
                <a:cxnLst/>
                <a:rect l="l" t="t" r="r" b="b"/>
                <a:pathLst>
                  <a:path w="1601470" h="715010">
                    <a:moveTo>
                      <a:pt x="1219301" y="445922"/>
                    </a:moveTo>
                    <a:lnTo>
                      <a:pt x="1213904" y="419227"/>
                    </a:lnTo>
                    <a:lnTo>
                      <a:pt x="1199210" y="397433"/>
                    </a:lnTo>
                    <a:lnTo>
                      <a:pt x="1177404" y="382727"/>
                    </a:lnTo>
                    <a:lnTo>
                      <a:pt x="1150721" y="377342"/>
                    </a:lnTo>
                    <a:lnTo>
                      <a:pt x="68580" y="377342"/>
                    </a:lnTo>
                    <a:lnTo>
                      <a:pt x="41884" y="382727"/>
                    </a:lnTo>
                    <a:lnTo>
                      <a:pt x="20091" y="397433"/>
                    </a:lnTo>
                    <a:lnTo>
                      <a:pt x="5384" y="419227"/>
                    </a:lnTo>
                    <a:lnTo>
                      <a:pt x="0" y="445922"/>
                    </a:lnTo>
                    <a:lnTo>
                      <a:pt x="0" y="457644"/>
                    </a:lnTo>
                    <a:lnTo>
                      <a:pt x="5384" y="484339"/>
                    </a:lnTo>
                    <a:lnTo>
                      <a:pt x="20091" y="506133"/>
                    </a:lnTo>
                    <a:lnTo>
                      <a:pt x="41884" y="520839"/>
                    </a:lnTo>
                    <a:lnTo>
                      <a:pt x="68580" y="526224"/>
                    </a:lnTo>
                    <a:lnTo>
                      <a:pt x="1150721" y="526224"/>
                    </a:lnTo>
                    <a:lnTo>
                      <a:pt x="1177404" y="520839"/>
                    </a:lnTo>
                    <a:lnTo>
                      <a:pt x="1199210" y="506133"/>
                    </a:lnTo>
                    <a:lnTo>
                      <a:pt x="1213904" y="484339"/>
                    </a:lnTo>
                    <a:lnTo>
                      <a:pt x="1219301" y="457644"/>
                    </a:lnTo>
                    <a:lnTo>
                      <a:pt x="1219301" y="445922"/>
                    </a:lnTo>
                    <a:close/>
                  </a:path>
                  <a:path w="1601470" h="715010">
                    <a:moveTo>
                      <a:pt x="1219301" y="257251"/>
                    </a:moveTo>
                    <a:lnTo>
                      <a:pt x="1213904" y="230555"/>
                    </a:lnTo>
                    <a:lnTo>
                      <a:pt x="1199210" y="208762"/>
                    </a:lnTo>
                    <a:lnTo>
                      <a:pt x="1177404" y="194056"/>
                    </a:lnTo>
                    <a:lnTo>
                      <a:pt x="1150721" y="188671"/>
                    </a:lnTo>
                    <a:lnTo>
                      <a:pt x="68580" y="188671"/>
                    </a:lnTo>
                    <a:lnTo>
                      <a:pt x="41884" y="194056"/>
                    </a:lnTo>
                    <a:lnTo>
                      <a:pt x="20091" y="208762"/>
                    </a:lnTo>
                    <a:lnTo>
                      <a:pt x="5384" y="230555"/>
                    </a:lnTo>
                    <a:lnTo>
                      <a:pt x="0" y="257251"/>
                    </a:lnTo>
                    <a:lnTo>
                      <a:pt x="0" y="268973"/>
                    </a:lnTo>
                    <a:lnTo>
                      <a:pt x="5384" y="295668"/>
                    </a:lnTo>
                    <a:lnTo>
                      <a:pt x="20091" y="317461"/>
                    </a:lnTo>
                    <a:lnTo>
                      <a:pt x="41884" y="332168"/>
                    </a:lnTo>
                    <a:lnTo>
                      <a:pt x="68580" y="337553"/>
                    </a:lnTo>
                    <a:lnTo>
                      <a:pt x="1150721" y="337553"/>
                    </a:lnTo>
                    <a:lnTo>
                      <a:pt x="1177404" y="332168"/>
                    </a:lnTo>
                    <a:lnTo>
                      <a:pt x="1199210" y="317461"/>
                    </a:lnTo>
                    <a:lnTo>
                      <a:pt x="1213904" y="295668"/>
                    </a:lnTo>
                    <a:lnTo>
                      <a:pt x="1219301" y="268973"/>
                    </a:lnTo>
                    <a:lnTo>
                      <a:pt x="1219301" y="257251"/>
                    </a:lnTo>
                    <a:close/>
                  </a:path>
                  <a:path w="1601470" h="715010">
                    <a:moveTo>
                      <a:pt x="1257401" y="634593"/>
                    </a:moveTo>
                    <a:lnTo>
                      <a:pt x="1252004" y="607898"/>
                    </a:lnTo>
                    <a:lnTo>
                      <a:pt x="1237310" y="586105"/>
                    </a:lnTo>
                    <a:lnTo>
                      <a:pt x="1215504" y="571398"/>
                    </a:lnTo>
                    <a:lnTo>
                      <a:pt x="1188821" y="566013"/>
                    </a:lnTo>
                    <a:lnTo>
                      <a:pt x="68580" y="566013"/>
                    </a:lnTo>
                    <a:lnTo>
                      <a:pt x="41884" y="571398"/>
                    </a:lnTo>
                    <a:lnTo>
                      <a:pt x="20091" y="586105"/>
                    </a:lnTo>
                    <a:lnTo>
                      <a:pt x="5384" y="607898"/>
                    </a:lnTo>
                    <a:lnTo>
                      <a:pt x="0" y="634593"/>
                    </a:lnTo>
                    <a:lnTo>
                      <a:pt x="0" y="646315"/>
                    </a:lnTo>
                    <a:lnTo>
                      <a:pt x="5384" y="673011"/>
                    </a:lnTo>
                    <a:lnTo>
                      <a:pt x="20091" y="694804"/>
                    </a:lnTo>
                    <a:lnTo>
                      <a:pt x="41884" y="709510"/>
                    </a:lnTo>
                    <a:lnTo>
                      <a:pt x="68580" y="714895"/>
                    </a:lnTo>
                    <a:lnTo>
                      <a:pt x="1188821" y="714895"/>
                    </a:lnTo>
                    <a:lnTo>
                      <a:pt x="1215504" y="709510"/>
                    </a:lnTo>
                    <a:lnTo>
                      <a:pt x="1237310" y="694804"/>
                    </a:lnTo>
                    <a:lnTo>
                      <a:pt x="1252004" y="673011"/>
                    </a:lnTo>
                    <a:lnTo>
                      <a:pt x="1257401" y="646315"/>
                    </a:lnTo>
                    <a:lnTo>
                      <a:pt x="1257401" y="634593"/>
                    </a:lnTo>
                    <a:close/>
                  </a:path>
                  <a:path w="1601470" h="715010">
                    <a:moveTo>
                      <a:pt x="1601368" y="68580"/>
                    </a:moveTo>
                    <a:lnTo>
                      <a:pt x="1595970" y="41884"/>
                    </a:lnTo>
                    <a:lnTo>
                      <a:pt x="1581277" y="20091"/>
                    </a:lnTo>
                    <a:lnTo>
                      <a:pt x="1559471" y="5384"/>
                    </a:lnTo>
                    <a:lnTo>
                      <a:pt x="1532788" y="0"/>
                    </a:lnTo>
                    <a:lnTo>
                      <a:pt x="68580" y="0"/>
                    </a:lnTo>
                    <a:lnTo>
                      <a:pt x="41884" y="5384"/>
                    </a:lnTo>
                    <a:lnTo>
                      <a:pt x="20091" y="20091"/>
                    </a:lnTo>
                    <a:lnTo>
                      <a:pt x="5384" y="41884"/>
                    </a:lnTo>
                    <a:lnTo>
                      <a:pt x="0" y="68580"/>
                    </a:lnTo>
                    <a:lnTo>
                      <a:pt x="0" y="80302"/>
                    </a:lnTo>
                    <a:lnTo>
                      <a:pt x="5384" y="106997"/>
                    </a:lnTo>
                    <a:lnTo>
                      <a:pt x="20091" y="128790"/>
                    </a:lnTo>
                    <a:lnTo>
                      <a:pt x="41884" y="143484"/>
                    </a:lnTo>
                    <a:lnTo>
                      <a:pt x="68580" y="148882"/>
                    </a:lnTo>
                    <a:lnTo>
                      <a:pt x="1532788" y="148882"/>
                    </a:lnTo>
                    <a:lnTo>
                      <a:pt x="1559471" y="143484"/>
                    </a:lnTo>
                    <a:lnTo>
                      <a:pt x="1581277" y="128790"/>
                    </a:lnTo>
                    <a:lnTo>
                      <a:pt x="1595970" y="106997"/>
                    </a:lnTo>
                    <a:lnTo>
                      <a:pt x="1601368" y="80302"/>
                    </a:lnTo>
                    <a:lnTo>
                      <a:pt x="1601368" y="68580"/>
                    </a:lnTo>
                    <a:close/>
                  </a:path>
                </a:pathLst>
              </a:custGeom>
              <a:solidFill>
                <a:srgbClr val="3DA64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4211C9C-7752-B50F-DE57-A77E3F595EE5}"/>
                </a:ext>
              </a:extLst>
            </p:cNvPr>
            <p:cNvSpPr txBox="1"/>
            <p:nvPr/>
          </p:nvSpPr>
          <p:spPr>
            <a:xfrm>
              <a:off x="1846129" y="706705"/>
              <a:ext cx="1869410" cy="678373"/>
            </a:xfrm>
            <a:prstGeom prst="rect">
              <a:avLst/>
            </a:prstGeom>
          </p:spPr>
          <p:txBody>
            <a:bodyPr vert="horz" wrap="square" lIns="0" tIns="48813" rIns="0" bIns="0" rtlCol="0">
              <a:spAutoFit/>
            </a:bodyPr>
            <a:lstStyle/>
            <a:p>
              <a:pPr defTabSz="580918">
                <a:spcBef>
                  <a:spcPts val="384"/>
                </a:spcBef>
              </a:pPr>
              <a:r>
                <a:rPr sz="1588" kern="0" spc="32" dirty="0">
                  <a:solidFill>
                    <a:srgbClr val="3DA642"/>
                  </a:solidFill>
                  <a:latin typeface="Calibri"/>
                  <a:cs typeface="Calibri"/>
                </a:rPr>
                <a:t>Basics</a:t>
              </a:r>
              <a:endParaRPr sz="1588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marL="9278" marR="3227" defTabSz="580918">
                <a:lnSpc>
                  <a:spcPts val="661"/>
                </a:lnSpc>
                <a:spcBef>
                  <a:spcPts val="235"/>
                </a:spcBef>
              </a:pP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ggplot2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is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based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on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grammar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of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graphics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idea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that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you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can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build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every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graph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from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same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components: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b="1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set,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coordinate</a:t>
              </a:r>
              <a:r>
                <a:rPr sz="635" b="1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system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marL="9278" defTabSz="580918">
                <a:lnSpc>
                  <a:spcPts val="654"/>
                </a:lnSpc>
              </a:pP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and</a:t>
              </a:r>
              <a:r>
                <a:rPr sz="635" kern="0" spc="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geoms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—visual</a:t>
              </a:r>
              <a:r>
                <a:rPr sz="635" kern="0" spc="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marks</a:t>
              </a:r>
              <a:r>
                <a:rPr sz="635" kern="0" spc="2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that</a:t>
              </a:r>
              <a:r>
                <a:rPr sz="635" kern="0" spc="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represent</a:t>
              </a:r>
              <a:r>
                <a:rPr sz="635" kern="0" spc="2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kern="0" spc="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points.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2" name="object 16">
              <a:extLst>
                <a:ext uri="{FF2B5EF4-FFF2-40B4-BE49-F238E27FC236}">
                  <a16:creationId xmlns:a16="http://schemas.microsoft.com/office/drawing/2014/main" id="{8622A99A-F2AB-0634-15B2-90C9F5D2AEDF}"/>
                </a:ext>
              </a:extLst>
            </p:cNvPr>
            <p:cNvGrpSpPr/>
            <p:nvPr/>
          </p:nvGrpSpPr>
          <p:grpSpPr>
            <a:xfrm>
              <a:off x="1876028" y="772277"/>
              <a:ext cx="1931939" cy="1029103"/>
              <a:chOff x="342451" y="1215621"/>
              <a:chExt cx="3041015" cy="1619885"/>
            </a:xfrm>
          </p:grpSpPr>
          <p:sp>
            <p:nvSpPr>
              <p:cNvPr id="13" name="object 17">
                <a:extLst>
                  <a:ext uri="{FF2B5EF4-FFF2-40B4-BE49-F238E27FC236}">
                    <a16:creationId xmlns:a16="http://schemas.microsoft.com/office/drawing/2014/main" id="{66E1931C-C04A-5B5E-FF82-D94A331CD9AD}"/>
                  </a:ext>
                </a:extLst>
              </p:cNvPr>
              <p:cNvSpPr/>
              <p:nvPr/>
            </p:nvSpPr>
            <p:spPr>
              <a:xfrm>
                <a:off x="344039" y="1217208"/>
                <a:ext cx="30378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37840">
                    <a:moveTo>
                      <a:pt x="0" y="0"/>
                    </a:moveTo>
                    <a:lnTo>
                      <a:pt x="3037292" y="0"/>
                    </a:lnTo>
                  </a:path>
                </a:pathLst>
              </a:custGeom>
              <a:ln w="3175">
                <a:solidFill>
                  <a:srgbClr val="FFF2C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bject 18">
                <a:extLst>
                  <a:ext uri="{FF2B5EF4-FFF2-40B4-BE49-F238E27FC236}">
                    <a16:creationId xmlns:a16="http://schemas.microsoft.com/office/drawing/2014/main" id="{B07EBA10-0274-B95D-9C9C-BCCFDCD176F9}"/>
                  </a:ext>
                </a:extLst>
              </p:cNvPr>
              <p:cNvSpPr/>
              <p:nvPr/>
            </p:nvSpPr>
            <p:spPr>
              <a:xfrm>
                <a:off x="1498600" y="2400299"/>
                <a:ext cx="43180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431800">
                    <a:moveTo>
                      <a:pt x="431800" y="0"/>
                    </a:moveTo>
                    <a:lnTo>
                      <a:pt x="323850" y="0"/>
                    </a:lnTo>
                    <a:lnTo>
                      <a:pt x="215900" y="0"/>
                    </a:lnTo>
                    <a:lnTo>
                      <a:pt x="107950" y="0"/>
                    </a:lnTo>
                    <a:lnTo>
                      <a:pt x="0" y="0"/>
                    </a:lnTo>
                    <a:lnTo>
                      <a:pt x="0" y="107950"/>
                    </a:lnTo>
                    <a:lnTo>
                      <a:pt x="0" y="215900"/>
                    </a:lnTo>
                    <a:lnTo>
                      <a:pt x="0" y="323850"/>
                    </a:lnTo>
                    <a:lnTo>
                      <a:pt x="0" y="431800"/>
                    </a:lnTo>
                    <a:lnTo>
                      <a:pt x="107950" y="431800"/>
                    </a:lnTo>
                    <a:lnTo>
                      <a:pt x="215900" y="431800"/>
                    </a:lnTo>
                    <a:lnTo>
                      <a:pt x="323850" y="431800"/>
                    </a:lnTo>
                    <a:lnTo>
                      <a:pt x="431800" y="431800"/>
                    </a:lnTo>
                    <a:lnTo>
                      <a:pt x="431800" y="323850"/>
                    </a:lnTo>
                    <a:lnTo>
                      <a:pt x="431800" y="215900"/>
                    </a:lnTo>
                    <a:lnTo>
                      <a:pt x="431800" y="107950"/>
                    </a:lnTo>
                    <a:lnTo>
                      <a:pt x="431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bject 19">
                <a:extLst>
                  <a:ext uri="{FF2B5EF4-FFF2-40B4-BE49-F238E27FC236}">
                    <a16:creationId xmlns:a16="http://schemas.microsoft.com/office/drawing/2014/main" id="{BA73A7DA-BC4D-7FE9-AB64-60FCB372D59C}"/>
                  </a:ext>
                </a:extLst>
              </p:cNvPr>
              <p:cNvSpPr/>
              <p:nvPr/>
            </p:nvSpPr>
            <p:spPr>
              <a:xfrm>
                <a:off x="1495425" y="2397124"/>
                <a:ext cx="4381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438150">
                    <a:moveTo>
                      <a:pt x="438150" y="0"/>
                    </a:moveTo>
                    <a:lnTo>
                      <a:pt x="431800" y="0"/>
                    </a:lnTo>
                    <a:lnTo>
                      <a:pt x="431800" y="6350"/>
                    </a:lnTo>
                    <a:lnTo>
                      <a:pt x="431800" y="107950"/>
                    </a:lnTo>
                    <a:lnTo>
                      <a:pt x="431800" y="431800"/>
                    </a:lnTo>
                    <a:lnTo>
                      <a:pt x="330200" y="431800"/>
                    </a:lnTo>
                    <a:lnTo>
                      <a:pt x="330200" y="330200"/>
                    </a:lnTo>
                    <a:lnTo>
                      <a:pt x="431800" y="330200"/>
                    </a:lnTo>
                    <a:lnTo>
                      <a:pt x="431800" y="323850"/>
                    </a:lnTo>
                    <a:lnTo>
                      <a:pt x="330200" y="323850"/>
                    </a:lnTo>
                    <a:lnTo>
                      <a:pt x="330200" y="222250"/>
                    </a:lnTo>
                    <a:lnTo>
                      <a:pt x="431800" y="222250"/>
                    </a:lnTo>
                    <a:lnTo>
                      <a:pt x="431800" y="215900"/>
                    </a:lnTo>
                    <a:lnTo>
                      <a:pt x="330200" y="215900"/>
                    </a:lnTo>
                    <a:lnTo>
                      <a:pt x="330200" y="114300"/>
                    </a:lnTo>
                    <a:lnTo>
                      <a:pt x="431800" y="114300"/>
                    </a:lnTo>
                    <a:lnTo>
                      <a:pt x="431800" y="107950"/>
                    </a:lnTo>
                    <a:lnTo>
                      <a:pt x="330200" y="107950"/>
                    </a:lnTo>
                    <a:lnTo>
                      <a:pt x="330200" y="6350"/>
                    </a:lnTo>
                    <a:lnTo>
                      <a:pt x="431800" y="6350"/>
                    </a:lnTo>
                    <a:lnTo>
                      <a:pt x="431800" y="0"/>
                    </a:lnTo>
                    <a:lnTo>
                      <a:pt x="330200" y="0"/>
                    </a:lnTo>
                    <a:lnTo>
                      <a:pt x="323850" y="0"/>
                    </a:lnTo>
                    <a:lnTo>
                      <a:pt x="323850" y="6350"/>
                    </a:lnTo>
                    <a:lnTo>
                      <a:pt x="323850" y="431800"/>
                    </a:lnTo>
                    <a:lnTo>
                      <a:pt x="222250" y="431800"/>
                    </a:lnTo>
                    <a:lnTo>
                      <a:pt x="222250" y="330200"/>
                    </a:lnTo>
                    <a:lnTo>
                      <a:pt x="323850" y="330200"/>
                    </a:lnTo>
                    <a:lnTo>
                      <a:pt x="323850" y="323850"/>
                    </a:lnTo>
                    <a:lnTo>
                      <a:pt x="222250" y="323850"/>
                    </a:lnTo>
                    <a:lnTo>
                      <a:pt x="222250" y="222250"/>
                    </a:lnTo>
                    <a:lnTo>
                      <a:pt x="323850" y="222250"/>
                    </a:lnTo>
                    <a:lnTo>
                      <a:pt x="323850" y="215900"/>
                    </a:lnTo>
                    <a:lnTo>
                      <a:pt x="222250" y="215900"/>
                    </a:lnTo>
                    <a:lnTo>
                      <a:pt x="222250" y="114300"/>
                    </a:lnTo>
                    <a:lnTo>
                      <a:pt x="323850" y="114300"/>
                    </a:lnTo>
                    <a:lnTo>
                      <a:pt x="323850" y="107950"/>
                    </a:lnTo>
                    <a:lnTo>
                      <a:pt x="222250" y="107950"/>
                    </a:lnTo>
                    <a:lnTo>
                      <a:pt x="222250" y="6350"/>
                    </a:lnTo>
                    <a:lnTo>
                      <a:pt x="323850" y="6350"/>
                    </a:lnTo>
                    <a:lnTo>
                      <a:pt x="323850" y="0"/>
                    </a:lnTo>
                    <a:lnTo>
                      <a:pt x="222250" y="0"/>
                    </a:lnTo>
                    <a:lnTo>
                      <a:pt x="215900" y="0"/>
                    </a:lnTo>
                    <a:lnTo>
                      <a:pt x="215900" y="6350"/>
                    </a:lnTo>
                    <a:lnTo>
                      <a:pt x="215900" y="431800"/>
                    </a:lnTo>
                    <a:lnTo>
                      <a:pt x="114300" y="431800"/>
                    </a:lnTo>
                    <a:lnTo>
                      <a:pt x="114300" y="330200"/>
                    </a:lnTo>
                    <a:lnTo>
                      <a:pt x="215900" y="330200"/>
                    </a:lnTo>
                    <a:lnTo>
                      <a:pt x="215900" y="323850"/>
                    </a:lnTo>
                    <a:lnTo>
                      <a:pt x="114300" y="323850"/>
                    </a:lnTo>
                    <a:lnTo>
                      <a:pt x="114300" y="222250"/>
                    </a:lnTo>
                    <a:lnTo>
                      <a:pt x="215900" y="222250"/>
                    </a:lnTo>
                    <a:lnTo>
                      <a:pt x="215900" y="215900"/>
                    </a:lnTo>
                    <a:lnTo>
                      <a:pt x="114300" y="215900"/>
                    </a:lnTo>
                    <a:lnTo>
                      <a:pt x="114300" y="114300"/>
                    </a:lnTo>
                    <a:lnTo>
                      <a:pt x="215900" y="114300"/>
                    </a:lnTo>
                    <a:lnTo>
                      <a:pt x="215900" y="107950"/>
                    </a:lnTo>
                    <a:lnTo>
                      <a:pt x="114300" y="107950"/>
                    </a:lnTo>
                    <a:lnTo>
                      <a:pt x="114300" y="6350"/>
                    </a:lnTo>
                    <a:lnTo>
                      <a:pt x="215900" y="6350"/>
                    </a:lnTo>
                    <a:lnTo>
                      <a:pt x="215900" y="0"/>
                    </a:lnTo>
                    <a:lnTo>
                      <a:pt x="114300" y="0"/>
                    </a:lnTo>
                    <a:lnTo>
                      <a:pt x="107950" y="0"/>
                    </a:lnTo>
                    <a:lnTo>
                      <a:pt x="107950" y="6350"/>
                    </a:lnTo>
                    <a:lnTo>
                      <a:pt x="107950" y="431800"/>
                    </a:lnTo>
                    <a:lnTo>
                      <a:pt x="6350" y="431800"/>
                    </a:lnTo>
                    <a:lnTo>
                      <a:pt x="6350" y="330200"/>
                    </a:lnTo>
                    <a:lnTo>
                      <a:pt x="107950" y="330200"/>
                    </a:lnTo>
                    <a:lnTo>
                      <a:pt x="107950" y="323850"/>
                    </a:lnTo>
                    <a:lnTo>
                      <a:pt x="6350" y="323850"/>
                    </a:lnTo>
                    <a:lnTo>
                      <a:pt x="6350" y="222250"/>
                    </a:lnTo>
                    <a:lnTo>
                      <a:pt x="107950" y="222250"/>
                    </a:lnTo>
                    <a:lnTo>
                      <a:pt x="107950" y="215900"/>
                    </a:lnTo>
                    <a:lnTo>
                      <a:pt x="6350" y="215900"/>
                    </a:lnTo>
                    <a:lnTo>
                      <a:pt x="6350" y="114300"/>
                    </a:lnTo>
                    <a:lnTo>
                      <a:pt x="107950" y="114300"/>
                    </a:lnTo>
                    <a:lnTo>
                      <a:pt x="107950" y="107950"/>
                    </a:lnTo>
                    <a:lnTo>
                      <a:pt x="6350" y="107950"/>
                    </a:lnTo>
                    <a:lnTo>
                      <a:pt x="6350" y="6350"/>
                    </a:lnTo>
                    <a:lnTo>
                      <a:pt x="107950" y="6350"/>
                    </a:lnTo>
                    <a:lnTo>
                      <a:pt x="107950" y="0"/>
                    </a:lnTo>
                    <a:lnTo>
                      <a:pt x="6350" y="0"/>
                    </a:lnTo>
                    <a:lnTo>
                      <a:pt x="0" y="0"/>
                    </a:lnTo>
                    <a:lnTo>
                      <a:pt x="0" y="6350"/>
                    </a:lnTo>
                    <a:lnTo>
                      <a:pt x="0" y="438150"/>
                    </a:lnTo>
                    <a:lnTo>
                      <a:pt x="6350" y="438150"/>
                    </a:lnTo>
                    <a:lnTo>
                      <a:pt x="438150" y="438150"/>
                    </a:lnTo>
                    <a:lnTo>
                      <a:pt x="438150" y="431800"/>
                    </a:lnTo>
                    <a:lnTo>
                      <a:pt x="438150" y="6350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E7E8E9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51C475B6-3C49-CEB0-0EE4-AD5E37A4C301}"/>
                </a:ext>
              </a:extLst>
            </p:cNvPr>
            <p:cNvSpPr txBox="1"/>
            <p:nvPr/>
          </p:nvSpPr>
          <p:spPr>
            <a:xfrm>
              <a:off x="2309489" y="1518681"/>
              <a:ext cx="869352" cy="24282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  <a:tabLst>
                  <a:tab pos="756404" algn="l"/>
                </a:tabLst>
              </a:pPr>
              <a:r>
                <a:rPr sz="1525" b="1" kern="0" spc="-32" dirty="0">
                  <a:solidFill>
                    <a:srgbClr val="A7AAA9"/>
                  </a:solidFill>
                  <a:latin typeface="Berlin Sans FB"/>
                  <a:cs typeface="Berlin Sans FB"/>
                </a:rPr>
                <a:t>+</a:t>
              </a:r>
              <a:r>
                <a:rPr sz="1525" b="1" kern="0" dirty="0">
                  <a:solidFill>
                    <a:srgbClr val="A7AAA9"/>
                  </a:solidFill>
                  <a:latin typeface="Berlin Sans FB"/>
                  <a:cs typeface="Berlin Sans FB"/>
                </a:rPr>
                <a:t>	</a:t>
              </a:r>
              <a:r>
                <a:rPr sz="1525" b="1" kern="0" spc="-32" dirty="0">
                  <a:solidFill>
                    <a:srgbClr val="A7AAA9"/>
                  </a:solidFill>
                  <a:latin typeface="Berlin Sans FB"/>
                  <a:cs typeface="Berlin Sans FB"/>
                </a:rPr>
                <a:t>=</a:t>
              </a:r>
              <a:endParaRPr sz="1525" kern="0">
                <a:solidFill>
                  <a:sysClr val="windowText" lastClr="000000"/>
                </a:solidFill>
                <a:latin typeface="Berlin Sans FB"/>
                <a:cs typeface="Berlin Sans FB"/>
              </a:endParaRPr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408E845F-7598-0A29-595C-842AA47D365F}"/>
                </a:ext>
              </a:extLst>
            </p:cNvPr>
            <p:cNvSpPr txBox="1"/>
            <p:nvPr/>
          </p:nvSpPr>
          <p:spPr>
            <a:xfrm>
              <a:off x="1855544" y="2025644"/>
              <a:ext cx="1929922" cy="290894"/>
            </a:xfrm>
            <a:prstGeom prst="rect">
              <a:avLst/>
            </a:prstGeom>
          </p:spPr>
          <p:txBody>
            <a:bodyPr vert="horz" wrap="square" lIns="0" tIns="21381" rIns="0" bIns="0" rtlCol="0">
              <a:spAutoFit/>
            </a:bodyPr>
            <a:lstStyle/>
            <a:p>
              <a:pPr marR="3227" defTabSz="580918">
                <a:lnSpc>
                  <a:spcPts val="661"/>
                </a:lnSpc>
                <a:spcBef>
                  <a:spcPts val="168"/>
                </a:spcBef>
              </a:pP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display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values,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map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variables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in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visual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properties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of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 </a:t>
              </a:r>
              <a:r>
                <a:rPr sz="635" kern="0" spc="6" dirty="0" err="1">
                  <a:solidFill>
                    <a:sysClr val="windowText" lastClr="000000"/>
                  </a:solidFill>
                  <a:latin typeface="Calibri"/>
                  <a:cs typeface="Calibri"/>
                </a:rPr>
                <a:t>geom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(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aesthetics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 like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size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color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and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and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</a:t>
              </a:r>
              <a:r>
                <a:rPr sz="635" b="1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locations.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8" name="object 26">
              <a:extLst>
                <a:ext uri="{FF2B5EF4-FFF2-40B4-BE49-F238E27FC236}">
                  <a16:creationId xmlns:a16="http://schemas.microsoft.com/office/drawing/2014/main" id="{C1B76C05-8F11-5471-1CC7-C747F1283121}"/>
                </a:ext>
              </a:extLst>
            </p:cNvPr>
            <p:cNvGrpSpPr/>
            <p:nvPr/>
          </p:nvGrpSpPr>
          <p:grpSpPr>
            <a:xfrm>
              <a:off x="2608505" y="1517625"/>
              <a:ext cx="1055325" cy="1171507"/>
              <a:chOff x="1495425" y="2388853"/>
              <a:chExt cx="1661160" cy="1844039"/>
            </a:xfrm>
          </p:grpSpPr>
          <p:sp>
            <p:nvSpPr>
              <p:cNvPr id="19" name="object 27">
                <a:extLst>
                  <a:ext uri="{FF2B5EF4-FFF2-40B4-BE49-F238E27FC236}">
                    <a16:creationId xmlns:a16="http://schemas.microsoft.com/office/drawing/2014/main" id="{C2E5B1DB-57EC-B5CE-8DE2-F0B9FD994498}"/>
                  </a:ext>
                </a:extLst>
              </p:cNvPr>
              <p:cNvSpPr/>
              <p:nvPr/>
            </p:nvSpPr>
            <p:spPr>
              <a:xfrm>
                <a:off x="2714980" y="2398381"/>
                <a:ext cx="43180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431800">
                    <a:moveTo>
                      <a:pt x="431800" y="0"/>
                    </a:moveTo>
                    <a:lnTo>
                      <a:pt x="323850" y="0"/>
                    </a:lnTo>
                    <a:lnTo>
                      <a:pt x="215900" y="0"/>
                    </a:lnTo>
                    <a:lnTo>
                      <a:pt x="107950" y="0"/>
                    </a:lnTo>
                    <a:lnTo>
                      <a:pt x="0" y="0"/>
                    </a:lnTo>
                    <a:lnTo>
                      <a:pt x="0" y="107950"/>
                    </a:lnTo>
                    <a:lnTo>
                      <a:pt x="0" y="215900"/>
                    </a:lnTo>
                    <a:lnTo>
                      <a:pt x="0" y="323850"/>
                    </a:lnTo>
                    <a:lnTo>
                      <a:pt x="0" y="431800"/>
                    </a:lnTo>
                    <a:lnTo>
                      <a:pt x="107950" y="431800"/>
                    </a:lnTo>
                    <a:lnTo>
                      <a:pt x="215900" y="431800"/>
                    </a:lnTo>
                    <a:lnTo>
                      <a:pt x="323850" y="431800"/>
                    </a:lnTo>
                    <a:lnTo>
                      <a:pt x="431800" y="431800"/>
                    </a:lnTo>
                    <a:lnTo>
                      <a:pt x="431800" y="323850"/>
                    </a:lnTo>
                    <a:lnTo>
                      <a:pt x="431800" y="215900"/>
                    </a:lnTo>
                    <a:lnTo>
                      <a:pt x="431800" y="107950"/>
                    </a:lnTo>
                    <a:lnTo>
                      <a:pt x="431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object 28">
                <a:extLst>
                  <a:ext uri="{FF2B5EF4-FFF2-40B4-BE49-F238E27FC236}">
                    <a16:creationId xmlns:a16="http://schemas.microsoft.com/office/drawing/2014/main" id="{1E0ADEEC-C661-1509-C54F-1A487878C4A8}"/>
                  </a:ext>
                </a:extLst>
              </p:cNvPr>
              <p:cNvSpPr/>
              <p:nvPr/>
            </p:nvSpPr>
            <p:spPr>
              <a:xfrm>
                <a:off x="2708633" y="2392028"/>
                <a:ext cx="444500" cy="444500"/>
              </a:xfrm>
              <a:custGeom>
                <a:avLst/>
                <a:gdLst/>
                <a:ahLst/>
                <a:cxnLst/>
                <a:rect l="l" t="t" r="r" b="b"/>
                <a:pathLst>
                  <a:path w="444500" h="444500">
                    <a:moveTo>
                      <a:pt x="114300" y="0"/>
                    </a:moveTo>
                    <a:lnTo>
                      <a:pt x="114300" y="444500"/>
                    </a:lnTo>
                  </a:path>
                  <a:path w="444500" h="444500">
                    <a:moveTo>
                      <a:pt x="222250" y="0"/>
                    </a:moveTo>
                    <a:lnTo>
                      <a:pt x="222250" y="444500"/>
                    </a:lnTo>
                  </a:path>
                  <a:path w="444500" h="444500">
                    <a:moveTo>
                      <a:pt x="330200" y="0"/>
                    </a:moveTo>
                    <a:lnTo>
                      <a:pt x="330200" y="444500"/>
                    </a:lnTo>
                  </a:path>
                  <a:path w="444500" h="444500">
                    <a:moveTo>
                      <a:pt x="0" y="222250"/>
                    </a:moveTo>
                    <a:lnTo>
                      <a:pt x="444500" y="222250"/>
                    </a:lnTo>
                  </a:path>
                  <a:path w="444500" h="444500">
                    <a:moveTo>
                      <a:pt x="0" y="330200"/>
                    </a:moveTo>
                    <a:lnTo>
                      <a:pt x="444500" y="330200"/>
                    </a:lnTo>
                  </a:path>
                  <a:path w="444500" h="444500">
                    <a:moveTo>
                      <a:pt x="0" y="114300"/>
                    </a:moveTo>
                    <a:lnTo>
                      <a:pt x="444500" y="114300"/>
                    </a:lnTo>
                  </a:path>
                  <a:path w="444500" h="444500">
                    <a:moveTo>
                      <a:pt x="6350" y="0"/>
                    </a:moveTo>
                    <a:lnTo>
                      <a:pt x="6350" y="444500"/>
                    </a:lnTo>
                  </a:path>
                  <a:path w="444500" h="444500">
                    <a:moveTo>
                      <a:pt x="438150" y="0"/>
                    </a:moveTo>
                    <a:lnTo>
                      <a:pt x="438150" y="444500"/>
                    </a:lnTo>
                  </a:path>
                  <a:path w="444500" h="444500">
                    <a:moveTo>
                      <a:pt x="0" y="6350"/>
                    </a:moveTo>
                    <a:lnTo>
                      <a:pt x="444500" y="6350"/>
                    </a:lnTo>
                  </a:path>
                  <a:path w="444500" h="444500">
                    <a:moveTo>
                      <a:pt x="0" y="438150"/>
                    </a:moveTo>
                    <a:lnTo>
                      <a:pt x="444500" y="438150"/>
                    </a:lnTo>
                  </a:path>
                </a:pathLst>
              </a:custGeom>
              <a:ln w="6350">
                <a:solidFill>
                  <a:srgbClr val="E7E8E9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1" name="object 29">
                <a:extLst>
                  <a:ext uri="{FF2B5EF4-FFF2-40B4-BE49-F238E27FC236}">
                    <a16:creationId xmlns:a16="http://schemas.microsoft.com/office/drawing/2014/main" id="{A0FA0B2A-9F34-7C50-3C6D-00141BFC4BA8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02308" y="2423150"/>
                <a:ext cx="190997" cy="273536"/>
              </a:xfrm>
              <a:prstGeom prst="rect">
                <a:avLst/>
              </a:prstGeom>
            </p:spPr>
          </p:pic>
          <p:pic>
            <p:nvPicPr>
              <p:cNvPr id="22" name="object 30">
                <a:extLst>
                  <a:ext uri="{FF2B5EF4-FFF2-40B4-BE49-F238E27FC236}">
                    <a16:creationId xmlns:a16="http://schemas.microsoft.com/office/drawing/2014/main" id="{AA2F7B7A-A8D5-7F8F-2F12-2D62A39BF985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53274" y="2729032"/>
                <a:ext cx="57149" cy="57149"/>
              </a:xfrm>
              <a:prstGeom prst="rect">
                <a:avLst/>
              </a:prstGeom>
            </p:spPr>
          </p:pic>
          <p:sp>
            <p:nvSpPr>
              <p:cNvPr id="23" name="object 31">
                <a:extLst>
                  <a:ext uri="{FF2B5EF4-FFF2-40B4-BE49-F238E27FC236}">
                    <a16:creationId xmlns:a16="http://schemas.microsoft.com/office/drawing/2014/main" id="{CDEA34D7-22A1-FB6C-23CF-54DB1C29823F}"/>
                  </a:ext>
                </a:extLst>
              </p:cNvPr>
              <p:cNvSpPr/>
              <p:nvPr/>
            </p:nvSpPr>
            <p:spPr>
              <a:xfrm>
                <a:off x="1498600" y="3797299"/>
                <a:ext cx="43180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431800">
                    <a:moveTo>
                      <a:pt x="431800" y="0"/>
                    </a:moveTo>
                    <a:lnTo>
                      <a:pt x="323850" y="0"/>
                    </a:lnTo>
                    <a:lnTo>
                      <a:pt x="215900" y="0"/>
                    </a:lnTo>
                    <a:lnTo>
                      <a:pt x="107950" y="0"/>
                    </a:lnTo>
                    <a:lnTo>
                      <a:pt x="0" y="0"/>
                    </a:lnTo>
                    <a:lnTo>
                      <a:pt x="0" y="107950"/>
                    </a:lnTo>
                    <a:lnTo>
                      <a:pt x="0" y="215900"/>
                    </a:lnTo>
                    <a:lnTo>
                      <a:pt x="0" y="323850"/>
                    </a:lnTo>
                    <a:lnTo>
                      <a:pt x="0" y="431800"/>
                    </a:lnTo>
                    <a:lnTo>
                      <a:pt x="107950" y="431800"/>
                    </a:lnTo>
                    <a:lnTo>
                      <a:pt x="215900" y="431800"/>
                    </a:lnTo>
                    <a:lnTo>
                      <a:pt x="323850" y="431800"/>
                    </a:lnTo>
                    <a:lnTo>
                      <a:pt x="431800" y="431800"/>
                    </a:lnTo>
                    <a:lnTo>
                      <a:pt x="431800" y="323850"/>
                    </a:lnTo>
                    <a:lnTo>
                      <a:pt x="431800" y="215900"/>
                    </a:lnTo>
                    <a:lnTo>
                      <a:pt x="431800" y="107950"/>
                    </a:lnTo>
                    <a:lnTo>
                      <a:pt x="431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bject 32">
                <a:extLst>
                  <a:ext uri="{FF2B5EF4-FFF2-40B4-BE49-F238E27FC236}">
                    <a16:creationId xmlns:a16="http://schemas.microsoft.com/office/drawing/2014/main" id="{379F6EEB-C7FD-FC54-61C3-45612B77FD05}"/>
                  </a:ext>
                </a:extLst>
              </p:cNvPr>
              <p:cNvSpPr/>
              <p:nvPr/>
            </p:nvSpPr>
            <p:spPr>
              <a:xfrm>
                <a:off x="1495425" y="3794124"/>
                <a:ext cx="4381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438150">
                    <a:moveTo>
                      <a:pt x="438150" y="0"/>
                    </a:moveTo>
                    <a:lnTo>
                      <a:pt x="431800" y="0"/>
                    </a:lnTo>
                    <a:lnTo>
                      <a:pt x="431800" y="6350"/>
                    </a:lnTo>
                    <a:lnTo>
                      <a:pt x="431800" y="107950"/>
                    </a:lnTo>
                    <a:lnTo>
                      <a:pt x="431800" y="431800"/>
                    </a:lnTo>
                    <a:lnTo>
                      <a:pt x="330200" y="431800"/>
                    </a:lnTo>
                    <a:lnTo>
                      <a:pt x="330200" y="330200"/>
                    </a:lnTo>
                    <a:lnTo>
                      <a:pt x="431800" y="330200"/>
                    </a:lnTo>
                    <a:lnTo>
                      <a:pt x="431800" y="323850"/>
                    </a:lnTo>
                    <a:lnTo>
                      <a:pt x="330200" y="323850"/>
                    </a:lnTo>
                    <a:lnTo>
                      <a:pt x="330200" y="222250"/>
                    </a:lnTo>
                    <a:lnTo>
                      <a:pt x="431800" y="222250"/>
                    </a:lnTo>
                    <a:lnTo>
                      <a:pt x="431800" y="215900"/>
                    </a:lnTo>
                    <a:lnTo>
                      <a:pt x="330200" y="215900"/>
                    </a:lnTo>
                    <a:lnTo>
                      <a:pt x="330200" y="114300"/>
                    </a:lnTo>
                    <a:lnTo>
                      <a:pt x="431800" y="114300"/>
                    </a:lnTo>
                    <a:lnTo>
                      <a:pt x="431800" y="107950"/>
                    </a:lnTo>
                    <a:lnTo>
                      <a:pt x="330200" y="107950"/>
                    </a:lnTo>
                    <a:lnTo>
                      <a:pt x="330200" y="6350"/>
                    </a:lnTo>
                    <a:lnTo>
                      <a:pt x="431800" y="6350"/>
                    </a:lnTo>
                    <a:lnTo>
                      <a:pt x="431800" y="0"/>
                    </a:lnTo>
                    <a:lnTo>
                      <a:pt x="330200" y="0"/>
                    </a:lnTo>
                    <a:lnTo>
                      <a:pt x="323850" y="0"/>
                    </a:lnTo>
                    <a:lnTo>
                      <a:pt x="323850" y="6350"/>
                    </a:lnTo>
                    <a:lnTo>
                      <a:pt x="323850" y="431800"/>
                    </a:lnTo>
                    <a:lnTo>
                      <a:pt x="222250" y="431800"/>
                    </a:lnTo>
                    <a:lnTo>
                      <a:pt x="222250" y="330200"/>
                    </a:lnTo>
                    <a:lnTo>
                      <a:pt x="323850" y="330200"/>
                    </a:lnTo>
                    <a:lnTo>
                      <a:pt x="323850" y="323850"/>
                    </a:lnTo>
                    <a:lnTo>
                      <a:pt x="222250" y="323850"/>
                    </a:lnTo>
                    <a:lnTo>
                      <a:pt x="222250" y="222250"/>
                    </a:lnTo>
                    <a:lnTo>
                      <a:pt x="323850" y="222250"/>
                    </a:lnTo>
                    <a:lnTo>
                      <a:pt x="323850" y="215900"/>
                    </a:lnTo>
                    <a:lnTo>
                      <a:pt x="222250" y="215900"/>
                    </a:lnTo>
                    <a:lnTo>
                      <a:pt x="222250" y="114300"/>
                    </a:lnTo>
                    <a:lnTo>
                      <a:pt x="323850" y="114300"/>
                    </a:lnTo>
                    <a:lnTo>
                      <a:pt x="323850" y="107950"/>
                    </a:lnTo>
                    <a:lnTo>
                      <a:pt x="222250" y="107950"/>
                    </a:lnTo>
                    <a:lnTo>
                      <a:pt x="222250" y="6350"/>
                    </a:lnTo>
                    <a:lnTo>
                      <a:pt x="323850" y="6350"/>
                    </a:lnTo>
                    <a:lnTo>
                      <a:pt x="323850" y="0"/>
                    </a:lnTo>
                    <a:lnTo>
                      <a:pt x="222250" y="0"/>
                    </a:lnTo>
                    <a:lnTo>
                      <a:pt x="215900" y="0"/>
                    </a:lnTo>
                    <a:lnTo>
                      <a:pt x="215900" y="6350"/>
                    </a:lnTo>
                    <a:lnTo>
                      <a:pt x="215900" y="431800"/>
                    </a:lnTo>
                    <a:lnTo>
                      <a:pt x="114300" y="431800"/>
                    </a:lnTo>
                    <a:lnTo>
                      <a:pt x="114300" y="330200"/>
                    </a:lnTo>
                    <a:lnTo>
                      <a:pt x="215900" y="330200"/>
                    </a:lnTo>
                    <a:lnTo>
                      <a:pt x="215900" y="323850"/>
                    </a:lnTo>
                    <a:lnTo>
                      <a:pt x="114300" y="323850"/>
                    </a:lnTo>
                    <a:lnTo>
                      <a:pt x="114300" y="222250"/>
                    </a:lnTo>
                    <a:lnTo>
                      <a:pt x="215900" y="222250"/>
                    </a:lnTo>
                    <a:lnTo>
                      <a:pt x="215900" y="215900"/>
                    </a:lnTo>
                    <a:lnTo>
                      <a:pt x="114300" y="215900"/>
                    </a:lnTo>
                    <a:lnTo>
                      <a:pt x="114300" y="114300"/>
                    </a:lnTo>
                    <a:lnTo>
                      <a:pt x="215900" y="114300"/>
                    </a:lnTo>
                    <a:lnTo>
                      <a:pt x="215900" y="107950"/>
                    </a:lnTo>
                    <a:lnTo>
                      <a:pt x="114300" y="107950"/>
                    </a:lnTo>
                    <a:lnTo>
                      <a:pt x="114300" y="6350"/>
                    </a:lnTo>
                    <a:lnTo>
                      <a:pt x="215900" y="6350"/>
                    </a:lnTo>
                    <a:lnTo>
                      <a:pt x="215900" y="0"/>
                    </a:lnTo>
                    <a:lnTo>
                      <a:pt x="114300" y="0"/>
                    </a:lnTo>
                    <a:lnTo>
                      <a:pt x="107950" y="0"/>
                    </a:lnTo>
                    <a:lnTo>
                      <a:pt x="107950" y="6350"/>
                    </a:lnTo>
                    <a:lnTo>
                      <a:pt x="107950" y="431800"/>
                    </a:lnTo>
                    <a:lnTo>
                      <a:pt x="6350" y="431800"/>
                    </a:lnTo>
                    <a:lnTo>
                      <a:pt x="6350" y="330200"/>
                    </a:lnTo>
                    <a:lnTo>
                      <a:pt x="107950" y="330200"/>
                    </a:lnTo>
                    <a:lnTo>
                      <a:pt x="107950" y="323850"/>
                    </a:lnTo>
                    <a:lnTo>
                      <a:pt x="6350" y="323850"/>
                    </a:lnTo>
                    <a:lnTo>
                      <a:pt x="6350" y="222250"/>
                    </a:lnTo>
                    <a:lnTo>
                      <a:pt x="107950" y="222250"/>
                    </a:lnTo>
                    <a:lnTo>
                      <a:pt x="107950" y="215900"/>
                    </a:lnTo>
                    <a:lnTo>
                      <a:pt x="6350" y="215900"/>
                    </a:lnTo>
                    <a:lnTo>
                      <a:pt x="6350" y="114300"/>
                    </a:lnTo>
                    <a:lnTo>
                      <a:pt x="107950" y="114300"/>
                    </a:lnTo>
                    <a:lnTo>
                      <a:pt x="107950" y="107950"/>
                    </a:lnTo>
                    <a:lnTo>
                      <a:pt x="6350" y="107950"/>
                    </a:lnTo>
                    <a:lnTo>
                      <a:pt x="6350" y="6350"/>
                    </a:lnTo>
                    <a:lnTo>
                      <a:pt x="107950" y="6350"/>
                    </a:lnTo>
                    <a:lnTo>
                      <a:pt x="107950" y="0"/>
                    </a:lnTo>
                    <a:lnTo>
                      <a:pt x="6350" y="0"/>
                    </a:lnTo>
                    <a:lnTo>
                      <a:pt x="0" y="0"/>
                    </a:lnTo>
                    <a:lnTo>
                      <a:pt x="0" y="6350"/>
                    </a:lnTo>
                    <a:lnTo>
                      <a:pt x="0" y="438150"/>
                    </a:lnTo>
                    <a:lnTo>
                      <a:pt x="6350" y="438150"/>
                    </a:lnTo>
                    <a:lnTo>
                      <a:pt x="438150" y="438150"/>
                    </a:lnTo>
                    <a:lnTo>
                      <a:pt x="438150" y="431800"/>
                    </a:lnTo>
                    <a:lnTo>
                      <a:pt x="438150" y="6350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E7E8E9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5" name="object 33">
              <a:extLst>
                <a:ext uri="{FF2B5EF4-FFF2-40B4-BE49-F238E27FC236}">
                  <a16:creationId xmlns:a16="http://schemas.microsoft.com/office/drawing/2014/main" id="{C37B4908-38DF-2385-BCF5-9D0AAB36BB4B}"/>
                </a:ext>
              </a:extLst>
            </p:cNvPr>
            <p:cNvSpPr txBox="1"/>
            <p:nvPr/>
          </p:nvSpPr>
          <p:spPr>
            <a:xfrm>
              <a:off x="2309489" y="2406833"/>
              <a:ext cx="869352" cy="24282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  <a:tabLst>
                  <a:tab pos="756404" algn="l"/>
                </a:tabLst>
              </a:pPr>
              <a:r>
                <a:rPr sz="1525" b="1" kern="0" spc="-32" dirty="0">
                  <a:solidFill>
                    <a:srgbClr val="A7AAA9"/>
                  </a:solidFill>
                  <a:latin typeface="Berlin Sans FB"/>
                  <a:cs typeface="Berlin Sans FB"/>
                </a:rPr>
                <a:t>+</a:t>
              </a:r>
              <a:r>
                <a:rPr sz="1525" b="1" kern="0" dirty="0">
                  <a:solidFill>
                    <a:srgbClr val="A7AAA9"/>
                  </a:solidFill>
                  <a:latin typeface="Berlin Sans FB"/>
                  <a:cs typeface="Berlin Sans FB"/>
                </a:rPr>
                <a:t>	</a:t>
              </a:r>
              <a:r>
                <a:rPr sz="1525" b="1" kern="0" spc="-32" dirty="0">
                  <a:solidFill>
                    <a:srgbClr val="A7AAA9"/>
                  </a:solidFill>
                  <a:latin typeface="Berlin Sans FB"/>
                  <a:cs typeface="Berlin Sans FB"/>
                </a:rPr>
                <a:t>=</a:t>
              </a:r>
              <a:endParaRPr sz="1525" kern="0">
                <a:solidFill>
                  <a:sysClr val="windowText" lastClr="000000"/>
                </a:solidFill>
                <a:latin typeface="Berlin Sans FB"/>
                <a:cs typeface="Berlin Sans FB"/>
              </a:endParaRPr>
            </a:p>
          </p:txBody>
        </p:sp>
        <p:grpSp>
          <p:nvGrpSpPr>
            <p:cNvPr id="26" name="object 34">
              <a:extLst>
                <a:ext uri="{FF2B5EF4-FFF2-40B4-BE49-F238E27FC236}">
                  <a16:creationId xmlns:a16="http://schemas.microsoft.com/office/drawing/2014/main" id="{3FC4A8E3-BA50-23DC-CE80-873A1A36ECBF}"/>
                </a:ext>
              </a:extLst>
            </p:cNvPr>
            <p:cNvGrpSpPr/>
            <p:nvPr/>
          </p:nvGrpSpPr>
          <p:grpSpPr>
            <a:xfrm>
              <a:off x="3377232" y="2405776"/>
              <a:ext cx="286422" cy="286422"/>
              <a:chOff x="2705458" y="3786870"/>
              <a:chExt cx="450850" cy="450850"/>
            </a:xfrm>
          </p:grpSpPr>
          <p:sp>
            <p:nvSpPr>
              <p:cNvPr id="27" name="object 35">
                <a:extLst>
                  <a:ext uri="{FF2B5EF4-FFF2-40B4-BE49-F238E27FC236}">
                    <a16:creationId xmlns:a16="http://schemas.microsoft.com/office/drawing/2014/main" id="{772CC20A-AEB4-28B3-625F-DD2986508D79}"/>
                  </a:ext>
                </a:extLst>
              </p:cNvPr>
              <p:cNvSpPr/>
              <p:nvPr/>
            </p:nvSpPr>
            <p:spPr>
              <a:xfrm>
                <a:off x="2714980" y="3796397"/>
                <a:ext cx="43180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431800">
                    <a:moveTo>
                      <a:pt x="431800" y="0"/>
                    </a:moveTo>
                    <a:lnTo>
                      <a:pt x="323850" y="0"/>
                    </a:lnTo>
                    <a:lnTo>
                      <a:pt x="215900" y="0"/>
                    </a:lnTo>
                    <a:lnTo>
                      <a:pt x="107950" y="0"/>
                    </a:lnTo>
                    <a:lnTo>
                      <a:pt x="0" y="0"/>
                    </a:lnTo>
                    <a:lnTo>
                      <a:pt x="0" y="107950"/>
                    </a:lnTo>
                    <a:lnTo>
                      <a:pt x="0" y="215900"/>
                    </a:lnTo>
                    <a:lnTo>
                      <a:pt x="0" y="323850"/>
                    </a:lnTo>
                    <a:lnTo>
                      <a:pt x="0" y="431800"/>
                    </a:lnTo>
                    <a:lnTo>
                      <a:pt x="107950" y="431800"/>
                    </a:lnTo>
                    <a:lnTo>
                      <a:pt x="215900" y="431800"/>
                    </a:lnTo>
                    <a:lnTo>
                      <a:pt x="323850" y="431800"/>
                    </a:lnTo>
                    <a:lnTo>
                      <a:pt x="431800" y="431800"/>
                    </a:lnTo>
                    <a:lnTo>
                      <a:pt x="431800" y="323850"/>
                    </a:lnTo>
                    <a:lnTo>
                      <a:pt x="431800" y="215900"/>
                    </a:lnTo>
                    <a:lnTo>
                      <a:pt x="431800" y="107950"/>
                    </a:lnTo>
                    <a:lnTo>
                      <a:pt x="431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object 36">
                <a:extLst>
                  <a:ext uri="{FF2B5EF4-FFF2-40B4-BE49-F238E27FC236}">
                    <a16:creationId xmlns:a16="http://schemas.microsoft.com/office/drawing/2014/main" id="{7FF2737E-8435-5527-B7F2-52F2099277FD}"/>
                  </a:ext>
                </a:extLst>
              </p:cNvPr>
              <p:cNvSpPr/>
              <p:nvPr/>
            </p:nvSpPr>
            <p:spPr>
              <a:xfrm>
                <a:off x="2708633" y="3790045"/>
                <a:ext cx="444500" cy="444500"/>
              </a:xfrm>
              <a:custGeom>
                <a:avLst/>
                <a:gdLst/>
                <a:ahLst/>
                <a:cxnLst/>
                <a:rect l="l" t="t" r="r" b="b"/>
                <a:pathLst>
                  <a:path w="444500" h="444500">
                    <a:moveTo>
                      <a:pt x="114300" y="0"/>
                    </a:moveTo>
                    <a:lnTo>
                      <a:pt x="114300" y="444500"/>
                    </a:lnTo>
                  </a:path>
                  <a:path w="444500" h="444500">
                    <a:moveTo>
                      <a:pt x="222250" y="0"/>
                    </a:moveTo>
                    <a:lnTo>
                      <a:pt x="222250" y="444500"/>
                    </a:lnTo>
                  </a:path>
                  <a:path w="444500" h="444500">
                    <a:moveTo>
                      <a:pt x="330200" y="0"/>
                    </a:moveTo>
                    <a:lnTo>
                      <a:pt x="330200" y="444500"/>
                    </a:lnTo>
                  </a:path>
                  <a:path w="444500" h="444500">
                    <a:moveTo>
                      <a:pt x="0" y="222250"/>
                    </a:moveTo>
                    <a:lnTo>
                      <a:pt x="444500" y="222250"/>
                    </a:lnTo>
                  </a:path>
                  <a:path w="444500" h="444500">
                    <a:moveTo>
                      <a:pt x="0" y="330200"/>
                    </a:moveTo>
                    <a:lnTo>
                      <a:pt x="444500" y="330200"/>
                    </a:lnTo>
                  </a:path>
                  <a:path w="444500" h="444500">
                    <a:moveTo>
                      <a:pt x="0" y="114300"/>
                    </a:moveTo>
                    <a:lnTo>
                      <a:pt x="444500" y="114300"/>
                    </a:lnTo>
                  </a:path>
                  <a:path w="444500" h="444500">
                    <a:moveTo>
                      <a:pt x="6350" y="0"/>
                    </a:moveTo>
                    <a:lnTo>
                      <a:pt x="6350" y="444500"/>
                    </a:lnTo>
                  </a:path>
                  <a:path w="444500" h="444500">
                    <a:moveTo>
                      <a:pt x="438150" y="0"/>
                    </a:moveTo>
                    <a:lnTo>
                      <a:pt x="438150" y="444500"/>
                    </a:lnTo>
                  </a:path>
                  <a:path w="444500" h="444500">
                    <a:moveTo>
                      <a:pt x="0" y="6350"/>
                    </a:moveTo>
                    <a:lnTo>
                      <a:pt x="444500" y="6350"/>
                    </a:lnTo>
                  </a:path>
                  <a:path w="444500" h="444500">
                    <a:moveTo>
                      <a:pt x="0" y="438150"/>
                    </a:moveTo>
                    <a:lnTo>
                      <a:pt x="444500" y="438150"/>
                    </a:lnTo>
                  </a:path>
                </a:pathLst>
              </a:custGeom>
              <a:ln w="6350">
                <a:solidFill>
                  <a:srgbClr val="E7E8E9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object 37">
                <a:extLst>
                  <a:ext uri="{FF2B5EF4-FFF2-40B4-BE49-F238E27FC236}">
                    <a16:creationId xmlns:a16="http://schemas.microsoft.com/office/drawing/2014/main" id="{51CC7569-EF0E-CD94-F2E3-BB6CED27837C}"/>
                  </a:ext>
                </a:extLst>
              </p:cNvPr>
              <p:cNvSpPr/>
              <p:nvPr/>
            </p:nvSpPr>
            <p:spPr>
              <a:xfrm>
                <a:off x="2760766" y="4161650"/>
                <a:ext cx="17780" cy="17780"/>
              </a:xfrm>
              <a:custGeom>
                <a:avLst/>
                <a:gdLst/>
                <a:ahLst/>
                <a:cxnLst/>
                <a:rect l="l" t="t" r="r" b="b"/>
                <a:pathLst>
                  <a:path w="17780" h="17779">
                    <a:moveTo>
                      <a:pt x="13538" y="0"/>
                    </a:moveTo>
                    <a:lnTo>
                      <a:pt x="3911" y="0"/>
                    </a:lnTo>
                    <a:lnTo>
                      <a:pt x="0" y="3911"/>
                    </a:lnTo>
                    <a:lnTo>
                      <a:pt x="0" y="13538"/>
                    </a:lnTo>
                    <a:lnTo>
                      <a:pt x="3911" y="17437"/>
                    </a:lnTo>
                    <a:lnTo>
                      <a:pt x="13538" y="17437"/>
                    </a:lnTo>
                    <a:lnTo>
                      <a:pt x="17437" y="13538"/>
                    </a:lnTo>
                    <a:lnTo>
                      <a:pt x="17437" y="8724"/>
                    </a:lnTo>
                    <a:lnTo>
                      <a:pt x="17437" y="3911"/>
                    </a:lnTo>
                    <a:lnTo>
                      <a:pt x="13538" y="0"/>
                    </a:lnTo>
                    <a:close/>
                  </a:path>
                </a:pathLst>
              </a:custGeom>
              <a:solidFill>
                <a:srgbClr val="BFD9F1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object 38">
                <a:extLst>
                  <a:ext uri="{FF2B5EF4-FFF2-40B4-BE49-F238E27FC236}">
                    <a16:creationId xmlns:a16="http://schemas.microsoft.com/office/drawing/2014/main" id="{E38DB006-4DF9-D03A-42CF-088F1BA6BF9C}"/>
                  </a:ext>
                </a:extLst>
              </p:cNvPr>
              <p:cNvSpPr/>
              <p:nvPr/>
            </p:nvSpPr>
            <p:spPr>
              <a:xfrm>
                <a:off x="2913713" y="4054469"/>
                <a:ext cx="32384" cy="32384"/>
              </a:xfrm>
              <a:custGeom>
                <a:avLst/>
                <a:gdLst/>
                <a:ahLst/>
                <a:cxnLst/>
                <a:rect l="l" t="t" r="r" b="b"/>
                <a:pathLst>
                  <a:path w="32385" h="32385">
                    <a:moveTo>
                      <a:pt x="24993" y="0"/>
                    </a:moveTo>
                    <a:lnTo>
                      <a:pt x="7213" y="0"/>
                    </a:lnTo>
                    <a:lnTo>
                      <a:pt x="0" y="7213"/>
                    </a:lnTo>
                    <a:lnTo>
                      <a:pt x="0" y="24993"/>
                    </a:lnTo>
                    <a:lnTo>
                      <a:pt x="7213" y="32207"/>
                    </a:lnTo>
                    <a:lnTo>
                      <a:pt x="24993" y="32207"/>
                    </a:lnTo>
                    <a:lnTo>
                      <a:pt x="32207" y="24993"/>
                    </a:lnTo>
                    <a:lnTo>
                      <a:pt x="32207" y="16103"/>
                    </a:lnTo>
                    <a:lnTo>
                      <a:pt x="32207" y="7213"/>
                    </a:lnTo>
                    <a:lnTo>
                      <a:pt x="24993" y="0"/>
                    </a:lnTo>
                    <a:close/>
                  </a:path>
                </a:pathLst>
              </a:custGeom>
              <a:solidFill>
                <a:srgbClr val="98C2E8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31" name="object 39">
                <a:extLst>
                  <a:ext uri="{FF2B5EF4-FFF2-40B4-BE49-F238E27FC236}">
                    <a16:creationId xmlns:a16="http://schemas.microsoft.com/office/drawing/2014/main" id="{80F977C7-3406-D2AC-5A61-733DBEDFA282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55093" y="3845507"/>
                <a:ext cx="171303" cy="190084"/>
              </a:xfrm>
              <a:prstGeom prst="rect">
                <a:avLst/>
              </a:prstGeom>
            </p:spPr>
          </p:pic>
        </p:grpSp>
        <p:sp>
          <p:nvSpPr>
            <p:cNvPr id="32" name="object 40">
              <a:extLst>
                <a:ext uri="{FF2B5EF4-FFF2-40B4-BE49-F238E27FC236}">
                  <a16:creationId xmlns:a16="http://schemas.microsoft.com/office/drawing/2014/main" id="{F3063EA5-774B-B7AA-C74B-0D51A91333C4}"/>
                </a:ext>
              </a:extLst>
            </p:cNvPr>
            <p:cNvSpPr txBox="1"/>
            <p:nvPr/>
          </p:nvSpPr>
          <p:spPr>
            <a:xfrm>
              <a:off x="1871940" y="1794144"/>
              <a:ext cx="447787" cy="10586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  <a:tabLst>
                  <a:tab pos="241646" algn="l"/>
                </a:tabLst>
              </a:pPr>
              <a:r>
                <a:rPr sz="635" b="1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	</a:t>
              </a:r>
              <a:r>
                <a:rPr sz="635" b="1" kern="0" spc="-13" dirty="0" err="1">
                  <a:solidFill>
                    <a:sysClr val="windowText" lastClr="000000"/>
                  </a:solidFill>
                  <a:latin typeface="Calibri"/>
                  <a:cs typeface="Calibri"/>
                </a:rPr>
                <a:t>geom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object 41">
              <a:extLst>
                <a:ext uri="{FF2B5EF4-FFF2-40B4-BE49-F238E27FC236}">
                  <a16:creationId xmlns:a16="http://schemas.microsoft.com/office/drawing/2014/main" id="{CAEA4EBB-6EAA-C178-8A74-70199DE90B81}"/>
                </a:ext>
              </a:extLst>
            </p:cNvPr>
            <p:cNvSpPr txBox="1"/>
            <p:nvPr/>
          </p:nvSpPr>
          <p:spPr>
            <a:xfrm>
              <a:off x="2113987" y="1861699"/>
              <a:ext cx="327166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rgbClr val="A7AAA9"/>
                  </a:solidFill>
                  <a:latin typeface="Calibri"/>
                  <a:cs typeface="Calibri"/>
                </a:rPr>
                <a:t>·</a:t>
              </a:r>
              <a:r>
                <a:rPr sz="572" kern="0" spc="-13" dirty="0">
                  <a:solidFill>
                    <a:srgbClr val="A7AAA9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4" name="object 42">
              <a:extLst>
                <a:ext uri="{FF2B5EF4-FFF2-40B4-BE49-F238E27FC236}">
                  <a16:creationId xmlns:a16="http://schemas.microsoft.com/office/drawing/2014/main" id="{E2F34BD9-6532-1AFB-73C7-B25EFAF614BB}"/>
                </a:ext>
              </a:extLst>
            </p:cNvPr>
            <p:cNvSpPr txBox="1"/>
            <p:nvPr/>
          </p:nvSpPr>
          <p:spPr>
            <a:xfrm>
              <a:off x="2605076" y="1794144"/>
              <a:ext cx="936319" cy="183225"/>
            </a:xfrm>
            <a:prstGeom prst="rect">
              <a:avLst/>
            </a:prstGeom>
          </p:spPr>
          <p:txBody>
            <a:bodyPr vert="horz" wrap="square" lIns="0" tIns="31466" rIns="0" bIns="0" rtlCol="0">
              <a:spAutoFit/>
            </a:bodyPr>
            <a:lstStyle/>
            <a:p>
              <a:pPr marR="3227" defTabSz="580918">
                <a:lnSpc>
                  <a:spcPct val="75800"/>
                </a:lnSpc>
                <a:spcBef>
                  <a:spcPts val="248"/>
                </a:spcBef>
                <a:tabLst>
                  <a:tab pos="785047" algn="l"/>
                </a:tabLst>
              </a:pPr>
              <a:r>
                <a:rPr sz="635" b="1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coordinate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	</a:t>
              </a:r>
              <a:r>
                <a:rPr sz="635" b="1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 </a:t>
              </a:r>
              <a:r>
                <a:rPr sz="635" b="1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system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5" name="object 43">
              <a:extLst>
                <a:ext uri="{FF2B5EF4-FFF2-40B4-BE49-F238E27FC236}">
                  <a16:creationId xmlns:a16="http://schemas.microsoft.com/office/drawing/2014/main" id="{E943DADE-2F72-D06E-12D9-459F231FECB6}"/>
                </a:ext>
              </a:extLst>
            </p:cNvPr>
            <p:cNvSpPr txBox="1"/>
            <p:nvPr/>
          </p:nvSpPr>
          <p:spPr>
            <a:xfrm>
              <a:off x="1871940" y="2680783"/>
              <a:ext cx="447787" cy="10586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  <a:tabLst>
                  <a:tab pos="241646" algn="l"/>
                </a:tabLst>
              </a:pPr>
              <a:r>
                <a:rPr sz="635" b="1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	</a:t>
              </a:r>
              <a:r>
                <a:rPr sz="635" b="1" kern="0" spc="-13" dirty="0" err="1">
                  <a:solidFill>
                    <a:sysClr val="windowText" lastClr="000000"/>
                  </a:solidFill>
                  <a:latin typeface="Calibri"/>
                  <a:cs typeface="Calibri"/>
                </a:rPr>
                <a:t>geom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object 44">
              <a:extLst>
                <a:ext uri="{FF2B5EF4-FFF2-40B4-BE49-F238E27FC236}">
                  <a16:creationId xmlns:a16="http://schemas.microsoft.com/office/drawing/2014/main" id="{0C11E0F8-CDA1-967D-CA51-32D7162FFDD3}"/>
                </a:ext>
              </a:extLst>
            </p:cNvPr>
            <p:cNvSpPr txBox="1"/>
            <p:nvPr/>
          </p:nvSpPr>
          <p:spPr>
            <a:xfrm>
              <a:off x="2113987" y="2748339"/>
              <a:ext cx="327166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rgbClr val="A7AAA9"/>
                  </a:solidFill>
                  <a:latin typeface="Calibri"/>
                  <a:cs typeface="Calibri"/>
                </a:rPr>
                <a:t>·</a:t>
              </a:r>
              <a:r>
                <a:rPr sz="572" kern="0" spc="-13" dirty="0">
                  <a:solidFill>
                    <a:srgbClr val="A7AAA9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object 45">
              <a:extLst>
                <a:ext uri="{FF2B5EF4-FFF2-40B4-BE49-F238E27FC236}">
                  <a16:creationId xmlns:a16="http://schemas.microsoft.com/office/drawing/2014/main" id="{F49F7566-A2AF-39C1-E27D-CF0439A5F971}"/>
                </a:ext>
              </a:extLst>
            </p:cNvPr>
            <p:cNvSpPr txBox="1"/>
            <p:nvPr/>
          </p:nvSpPr>
          <p:spPr>
            <a:xfrm>
              <a:off x="2113987" y="2810464"/>
              <a:ext cx="263428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color</a:t>
              </a:r>
              <a:r>
                <a:rPr sz="572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8" name="object 46">
              <a:extLst>
                <a:ext uri="{FF2B5EF4-FFF2-40B4-BE49-F238E27FC236}">
                  <a16:creationId xmlns:a16="http://schemas.microsoft.com/office/drawing/2014/main" id="{4575D121-19E8-0E49-5444-EBD026C622FD}"/>
                </a:ext>
              </a:extLst>
            </p:cNvPr>
            <p:cNvSpPr txBox="1"/>
            <p:nvPr/>
          </p:nvSpPr>
          <p:spPr>
            <a:xfrm>
              <a:off x="2113987" y="2872590"/>
              <a:ext cx="227524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size</a:t>
              </a:r>
              <a:r>
                <a:rPr sz="572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572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572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object 47">
              <a:extLst>
                <a:ext uri="{FF2B5EF4-FFF2-40B4-BE49-F238E27FC236}">
                  <a16:creationId xmlns:a16="http://schemas.microsoft.com/office/drawing/2014/main" id="{B3B7C51A-08AD-1343-CB01-C8D7DA3CE2D1}"/>
                </a:ext>
              </a:extLst>
            </p:cNvPr>
            <p:cNvSpPr txBox="1"/>
            <p:nvPr/>
          </p:nvSpPr>
          <p:spPr>
            <a:xfrm>
              <a:off x="2605076" y="2680783"/>
              <a:ext cx="391309" cy="183225"/>
            </a:xfrm>
            <a:prstGeom prst="rect">
              <a:avLst/>
            </a:prstGeom>
          </p:spPr>
          <p:txBody>
            <a:bodyPr vert="horz" wrap="square" lIns="0" tIns="31466" rIns="0" bIns="0" rtlCol="0">
              <a:spAutoFit/>
            </a:bodyPr>
            <a:lstStyle/>
            <a:p>
              <a:pPr marR="3227" defTabSz="580918">
                <a:lnSpc>
                  <a:spcPct val="75800"/>
                </a:lnSpc>
                <a:spcBef>
                  <a:spcPts val="248"/>
                </a:spcBef>
              </a:pPr>
              <a:r>
                <a:rPr sz="635" b="1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coordinate system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object 48">
              <a:extLst>
                <a:ext uri="{FF2B5EF4-FFF2-40B4-BE49-F238E27FC236}">
                  <a16:creationId xmlns:a16="http://schemas.microsoft.com/office/drawing/2014/main" id="{05324E67-F275-5A49-96F4-AC9FA0398175}"/>
                </a:ext>
              </a:extLst>
            </p:cNvPr>
            <p:cNvSpPr txBox="1"/>
            <p:nvPr/>
          </p:nvSpPr>
          <p:spPr>
            <a:xfrm>
              <a:off x="3390160" y="2680783"/>
              <a:ext cx="151279" cy="10586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635" b="1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object 49">
              <a:extLst>
                <a:ext uri="{FF2B5EF4-FFF2-40B4-BE49-F238E27FC236}">
                  <a16:creationId xmlns:a16="http://schemas.microsoft.com/office/drawing/2014/main" id="{3D09B1BC-80E8-1ED0-804A-0A3DBBCD319C}"/>
                </a:ext>
              </a:extLst>
            </p:cNvPr>
            <p:cNvSpPr/>
            <p:nvPr/>
          </p:nvSpPr>
          <p:spPr>
            <a:xfrm>
              <a:off x="1838409" y="3050868"/>
              <a:ext cx="1990434" cy="0"/>
            </a:xfrm>
            <a:custGeom>
              <a:avLst/>
              <a:gdLst/>
              <a:ahLst/>
              <a:cxnLst/>
              <a:rect l="l" t="t" r="r" b="b"/>
              <a:pathLst>
                <a:path w="3133090">
                  <a:moveTo>
                    <a:pt x="0" y="0"/>
                  </a:moveTo>
                  <a:lnTo>
                    <a:pt x="3133083" y="0"/>
                  </a:lnTo>
                </a:path>
              </a:pathLst>
            </a:custGeom>
            <a:ln w="12700">
              <a:solidFill>
                <a:srgbClr val="79ABDB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580918"/>
              <a:endParaRPr sz="114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50">
              <a:extLst>
                <a:ext uri="{FF2B5EF4-FFF2-40B4-BE49-F238E27FC236}">
                  <a16:creationId xmlns:a16="http://schemas.microsoft.com/office/drawing/2014/main" id="{3E1F79D8-3231-A41D-7561-0917761762AF}"/>
                </a:ext>
              </a:extLst>
            </p:cNvPr>
            <p:cNvSpPr txBox="1"/>
            <p:nvPr/>
          </p:nvSpPr>
          <p:spPr>
            <a:xfrm>
              <a:off x="3561723" y="3251913"/>
              <a:ext cx="284405" cy="96184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572" b="1" kern="0" spc="-6" dirty="0">
                  <a:solidFill>
                    <a:srgbClr val="007600"/>
                  </a:solidFill>
                  <a:latin typeface="Calibri"/>
                  <a:cs typeface="Calibri"/>
                </a:rPr>
                <a:t>required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object 51">
              <a:extLst>
                <a:ext uri="{FF2B5EF4-FFF2-40B4-BE49-F238E27FC236}">
                  <a16:creationId xmlns:a16="http://schemas.microsoft.com/office/drawing/2014/main" id="{DCE5C723-1AF7-54FE-BC9E-1C4DA57768A2}"/>
                </a:ext>
              </a:extLst>
            </p:cNvPr>
            <p:cNvSpPr txBox="1"/>
            <p:nvPr/>
          </p:nvSpPr>
          <p:spPr>
            <a:xfrm>
              <a:off x="1859808" y="4183662"/>
              <a:ext cx="1861745" cy="798982"/>
            </a:xfrm>
            <a:prstGeom prst="rect">
              <a:avLst/>
            </a:prstGeom>
          </p:spPr>
          <p:txBody>
            <a:bodyPr vert="horz" wrap="square" lIns="0" tIns="21381" rIns="0" bIns="0" rtlCol="0">
              <a:spAutoFit/>
            </a:bodyPr>
            <a:lstStyle/>
            <a:p>
              <a:pPr marR="43569" defTabSz="580918">
                <a:lnSpc>
                  <a:spcPts val="661"/>
                </a:lnSpc>
                <a:spcBef>
                  <a:spcPts val="168"/>
                </a:spcBef>
              </a:pP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ggplot(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data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mpg,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aes(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cty,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hwy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))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Begins</a:t>
              </a:r>
              <a:r>
                <a:rPr sz="635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that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you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finish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by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adding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layers</a:t>
              </a:r>
              <a:r>
                <a:rPr sz="635" kern="0" spc="1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to.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Add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one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 err="1">
                  <a:solidFill>
                    <a:sysClr val="windowText" lastClr="000000"/>
                  </a:solidFill>
                  <a:latin typeface="Calibri"/>
                  <a:cs typeface="Calibri"/>
                </a:rPr>
                <a:t>geom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function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per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layer.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530"/>
                </a:spcBef>
              </a:pP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last_plot()</a:t>
              </a:r>
              <a:r>
                <a:rPr sz="635" b="1" kern="0" spc="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Returns the last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marR="3227" defTabSz="580918">
                <a:lnSpc>
                  <a:spcPts val="661"/>
                </a:lnSpc>
                <a:spcBef>
                  <a:spcPts val="638"/>
                </a:spcBef>
              </a:pP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ggsave(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"plot.png",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width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5,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height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5</a:t>
              </a:r>
              <a:r>
                <a:rPr sz="635" b="1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Saves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last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plot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as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5’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x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5’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file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named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"plot.png"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in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working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directory.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lnSpc>
                  <a:spcPts val="654"/>
                </a:lnSpc>
              </a:pP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Matches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file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type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</a:t>
              </a:r>
              <a:r>
                <a:rPr sz="635" kern="0" spc="-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file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extension.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44" name="object 52">
              <a:extLst>
                <a:ext uri="{FF2B5EF4-FFF2-40B4-BE49-F238E27FC236}">
                  <a16:creationId xmlns:a16="http://schemas.microsoft.com/office/drawing/2014/main" id="{14181BD5-110F-5E50-F5D2-990181745671}"/>
                </a:ext>
              </a:extLst>
            </p:cNvPr>
            <p:cNvGrpSpPr/>
            <p:nvPr/>
          </p:nvGrpSpPr>
          <p:grpSpPr>
            <a:xfrm>
              <a:off x="1868245" y="1476487"/>
              <a:ext cx="217842" cy="326764"/>
              <a:chOff x="330200" y="2324100"/>
              <a:chExt cx="342900" cy="514350"/>
            </a:xfrm>
          </p:grpSpPr>
          <p:sp>
            <p:nvSpPr>
              <p:cNvPr id="45" name="object 53">
                <a:extLst>
                  <a:ext uri="{FF2B5EF4-FFF2-40B4-BE49-F238E27FC236}">
                    <a16:creationId xmlns:a16="http://schemas.microsoft.com/office/drawing/2014/main" id="{07F725C7-FB6E-1101-327C-0917DFF630F8}"/>
                  </a:ext>
                </a:extLst>
              </p:cNvPr>
              <p:cNvSpPr/>
              <p:nvPr/>
            </p:nvSpPr>
            <p:spPr>
              <a:xfrm>
                <a:off x="330200" y="2324099"/>
                <a:ext cx="3429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114300">
                    <a:moveTo>
                      <a:pt x="342900" y="0"/>
                    </a:moveTo>
                    <a:lnTo>
                      <a:pt x="228600" y="0"/>
                    </a:lnTo>
                    <a:lnTo>
                      <a:pt x="114300" y="0"/>
                    </a:lnTo>
                    <a:lnTo>
                      <a:pt x="0" y="0"/>
                    </a:lnTo>
                    <a:lnTo>
                      <a:pt x="0" y="114300"/>
                    </a:lnTo>
                    <a:lnTo>
                      <a:pt x="114300" y="114300"/>
                    </a:lnTo>
                    <a:lnTo>
                      <a:pt x="228600" y="114300"/>
                    </a:lnTo>
                    <a:lnTo>
                      <a:pt x="342900" y="114300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object 54">
                <a:extLst>
                  <a:ext uri="{FF2B5EF4-FFF2-40B4-BE49-F238E27FC236}">
                    <a16:creationId xmlns:a16="http://schemas.microsoft.com/office/drawing/2014/main" id="{0F3537B6-1892-45BC-1C90-3D8BAD51F5F2}"/>
                  </a:ext>
                </a:extLst>
              </p:cNvPr>
              <p:cNvSpPr/>
              <p:nvPr/>
            </p:nvSpPr>
            <p:spPr>
              <a:xfrm>
                <a:off x="330200" y="2438399"/>
                <a:ext cx="3429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228600" y="0"/>
                    </a:lnTo>
                    <a:lnTo>
                      <a:pt x="114300" y="0"/>
                    </a:lnTo>
                    <a:lnTo>
                      <a:pt x="0" y="0"/>
                    </a:lnTo>
                    <a:lnTo>
                      <a:pt x="0" y="400050"/>
                    </a:lnTo>
                    <a:lnTo>
                      <a:pt x="114300" y="400050"/>
                    </a:lnTo>
                    <a:lnTo>
                      <a:pt x="228600" y="400050"/>
                    </a:lnTo>
                    <a:lnTo>
                      <a:pt x="342900" y="400050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D0D1D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7" name="object 55">
              <a:extLst>
                <a:ext uri="{FF2B5EF4-FFF2-40B4-BE49-F238E27FC236}">
                  <a16:creationId xmlns:a16="http://schemas.microsoft.com/office/drawing/2014/main" id="{498F3E0D-98DD-6005-F1AE-77B6CD0ED9AC}"/>
                </a:ext>
              </a:extLst>
            </p:cNvPr>
            <p:cNvSpPr txBox="1"/>
            <p:nvPr/>
          </p:nvSpPr>
          <p:spPr>
            <a:xfrm>
              <a:off x="1889755" y="1473171"/>
              <a:ext cx="184359" cy="76627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445" b="1" kern="0" dirty="0">
                  <a:solidFill>
                    <a:srgbClr val="FFFFFF"/>
                  </a:solidFill>
                  <a:latin typeface="Calibri"/>
                  <a:cs typeface="Calibri"/>
                </a:rPr>
                <a:t>F</a:t>
              </a:r>
              <a:r>
                <a:rPr sz="445" b="1" kern="0" spc="17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445" b="1" kern="0" dirty="0">
                  <a:solidFill>
                    <a:srgbClr val="FFFFFF"/>
                  </a:solidFill>
                  <a:latin typeface="Calibri"/>
                  <a:cs typeface="Calibri"/>
                </a:rPr>
                <a:t>M</a:t>
              </a:r>
              <a:r>
                <a:rPr sz="445" b="1" kern="0" spc="16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445" b="1" kern="0" spc="-32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endParaRPr sz="44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48" name="object 56">
              <a:extLst>
                <a:ext uri="{FF2B5EF4-FFF2-40B4-BE49-F238E27FC236}">
                  <a16:creationId xmlns:a16="http://schemas.microsoft.com/office/drawing/2014/main" id="{FCB7D7C9-A790-9898-8A17-519A319A830A}"/>
                </a:ext>
              </a:extLst>
            </p:cNvPr>
            <p:cNvGrpSpPr/>
            <p:nvPr/>
          </p:nvGrpSpPr>
          <p:grpSpPr>
            <a:xfrm>
              <a:off x="1860177" y="1468419"/>
              <a:ext cx="286825" cy="1222338"/>
              <a:chOff x="317500" y="2311400"/>
              <a:chExt cx="451484" cy="1924050"/>
            </a:xfrm>
          </p:grpSpPr>
          <p:sp>
            <p:nvSpPr>
              <p:cNvPr id="49" name="object 57">
                <a:extLst>
                  <a:ext uri="{FF2B5EF4-FFF2-40B4-BE49-F238E27FC236}">
                    <a16:creationId xmlns:a16="http://schemas.microsoft.com/office/drawing/2014/main" id="{70D857DF-6BF2-F304-EDA3-CD2BB642FE55}"/>
                  </a:ext>
                </a:extLst>
              </p:cNvPr>
              <p:cNvSpPr/>
              <p:nvPr/>
            </p:nvSpPr>
            <p:spPr>
              <a:xfrm>
                <a:off x="323850" y="2317750"/>
                <a:ext cx="35560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55600" h="527050">
                    <a:moveTo>
                      <a:pt x="120650" y="0"/>
                    </a:moveTo>
                    <a:lnTo>
                      <a:pt x="120650" y="527050"/>
                    </a:lnTo>
                  </a:path>
                  <a:path w="355600" h="527050">
                    <a:moveTo>
                      <a:pt x="234950" y="0"/>
                    </a:moveTo>
                    <a:lnTo>
                      <a:pt x="234950" y="527050"/>
                    </a:lnTo>
                  </a:path>
                  <a:path w="355600" h="527050">
                    <a:moveTo>
                      <a:pt x="0" y="120650"/>
                    </a:moveTo>
                    <a:lnTo>
                      <a:pt x="355600" y="120650"/>
                    </a:lnTo>
                  </a:path>
                  <a:path w="355600" h="527050">
                    <a:moveTo>
                      <a:pt x="6350" y="0"/>
                    </a:moveTo>
                    <a:lnTo>
                      <a:pt x="6350" y="527050"/>
                    </a:lnTo>
                  </a:path>
                  <a:path w="355600" h="527050">
                    <a:moveTo>
                      <a:pt x="349250" y="0"/>
                    </a:moveTo>
                    <a:lnTo>
                      <a:pt x="349250" y="527050"/>
                    </a:lnTo>
                  </a:path>
                  <a:path w="355600" h="527050">
                    <a:moveTo>
                      <a:pt x="0" y="6350"/>
                    </a:moveTo>
                    <a:lnTo>
                      <a:pt x="355600" y="6350"/>
                    </a:lnTo>
                  </a:path>
                  <a:path w="355600" h="527050">
                    <a:moveTo>
                      <a:pt x="0" y="520700"/>
                    </a:moveTo>
                    <a:lnTo>
                      <a:pt x="355600" y="520700"/>
                    </a:lnTo>
                  </a:path>
                </a:pathLst>
              </a:custGeom>
              <a:ln w="127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50" name="object 58">
                <a:extLst>
                  <a:ext uri="{FF2B5EF4-FFF2-40B4-BE49-F238E27FC236}">
                    <a16:creationId xmlns:a16="http://schemas.microsoft.com/office/drawing/2014/main" id="{5734DB05-2EC8-F28C-CD8B-35D8F12F644F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1435" y="2454842"/>
                <a:ext cx="56986" cy="391560"/>
              </a:xfrm>
              <a:prstGeom prst="rect">
                <a:avLst/>
              </a:prstGeom>
            </p:spPr>
          </p:pic>
          <p:sp>
            <p:nvSpPr>
              <p:cNvPr id="51" name="object 59">
                <a:extLst>
                  <a:ext uri="{FF2B5EF4-FFF2-40B4-BE49-F238E27FC236}">
                    <a16:creationId xmlns:a16="http://schemas.microsoft.com/office/drawing/2014/main" id="{4E9FB051-23A6-8C96-ECB4-CA34F27A0FC9}"/>
                  </a:ext>
                </a:extLst>
              </p:cNvPr>
              <p:cNvSpPr/>
              <p:nvPr/>
            </p:nvSpPr>
            <p:spPr>
              <a:xfrm>
                <a:off x="328721" y="2515676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object 60">
                <a:extLst>
                  <a:ext uri="{FF2B5EF4-FFF2-40B4-BE49-F238E27FC236}">
                    <a16:creationId xmlns:a16="http://schemas.microsoft.com/office/drawing/2014/main" id="{5A0C7DE0-48B9-638F-7ADE-B7B6CF43F219}"/>
                  </a:ext>
                </a:extLst>
              </p:cNvPr>
              <p:cNvSpPr/>
              <p:nvPr/>
            </p:nvSpPr>
            <p:spPr>
              <a:xfrm>
                <a:off x="328721" y="2579505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bject 61">
                <a:extLst>
                  <a:ext uri="{FF2B5EF4-FFF2-40B4-BE49-F238E27FC236}">
                    <a16:creationId xmlns:a16="http://schemas.microsoft.com/office/drawing/2014/main" id="{E813F1BE-05D0-688D-6E8D-CB02F03490FE}"/>
                  </a:ext>
                </a:extLst>
              </p:cNvPr>
              <p:cNvSpPr/>
              <p:nvPr/>
            </p:nvSpPr>
            <p:spPr>
              <a:xfrm>
                <a:off x="328721" y="2643334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object 62">
                <a:extLst>
                  <a:ext uri="{FF2B5EF4-FFF2-40B4-BE49-F238E27FC236}">
                    <a16:creationId xmlns:a16="http://schemas.microsoft.com/office/drawing/2014/main" id="{0A836D57-47C9-54E1-6AE8-059F4D7A670D}"/>
                  </a:ext>
                </a:extLst>
              </p:cNvPr>
              <p:cNvSpPr/>
              <p:nvPr/>
            </p:nvSpPr>
            <p:spPr>
              <a:xfrm>
                <a:off x="328721" y="2707162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bject 63">
                <a:extLst>
                  <a:ext uri="{FF2B5EF4-FFF2-40B4-BE49-F238E27FC236}">
                    <a16:creationId xmlns:a16="http://schemas.microsoft.com/office/drawing/2014/main" id="{2A984667-0878-7B7E-A9C6-70D43328D7A5}"/>
                  </a:ext>
                </a:extLst>
              </p:cNvPr>
              <p:cNvSpPr/>
              <p:nvPr/>
            </p:nvSpPr>
            <p:spPr>
              <a:xfrm>
                <a:off x="328721" y="2770991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object 64">
                <a:extLst>
                  <a:ext uri="{FF2B5EF4-FFF2-40B4-BE49-F238E27FC236}">
                    <a16:creationId xmlns:a16="http://schemas.microsoft.com/office/drawing/2014/main" id="{002C09E0-EAD4-BC60-40CE-173B05585FF9}"/>
                  </a:ext>
                </a:extLst>
              </p:cNvPr>
              <p:cNvSpPr/>
              <p:nvPr/>
            </p:nvSpPr>
            <p:spPr>
              <a:xfrm>
                <a:off x="346808" y="2477576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object 65">
                <a:extLst>
                  <a:ext uri="{FF2B5EF4-FFF2-40B4-BE49-F238E27FC236}">
                    <a16:creationId xmlns:a16="http://schemas.microsoft.com/office/drawing/2014/main" id="{A79CC0FC-120B-8458-DF12-E9A0EA10A80C}"/>
                  </a:ext>
                </a:extLst>
              </p:cNvPr>
              <p:cNvSpPr/>
              <p:nvPr/>
            </p:nvSpPr>
            <p:spPr>
              <a:xfrm>
                <a:off x="644238" y="2449001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object 66">
                <a:extLst>
                  <a:ext uri="{FF2B5EF4-FFF2-40B4-BE49-F238E27FC236}">
                    <a16:creationId xmlns:a16="http://schemas.microsoft.com/office/drawing/2014/main" id="{29501FED-64B9-98F4-EE6C-ADE4C01DE02E}"/>
                  </a:ext>
                </a:extLst>
              </p:cNvPr>
              <p:cNvSpPr/>
              <p:nvPr/>
            </p:nvSpPr>
            <p:spPr>
              <a:xfrm>
                <a:off x="346808" y="2610182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object 67">
                <a:extLst>
                  <a:ext uri="{FF2B5EF4-FFF2-40B4-BE49-F238E27FC236}">
                    <a16:creationId xmlns:a16="http://schemas.microsoft.com/office/drawing/2014/main" id="{696D0190-C81D-4F37-D62A-1A1F2A3EDD30}"/>
                  </a:ext>
                </a:extLst>
              </p:cNvPr>
              <p:cNvSpPr/>
              <p:nvPr/>
            </p:nvSpPr>
            <p:spPr>
              <a:xfrm>
                <a:off x="644238" y="2581607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object 68">
                <a:extLst>
                  <a:ext uri="{FF2B5EF4-FFF2-40B4-BE49-F238E27FC236}">
                    <a16:creationId xmlns:a16="http://schemas.microsoft.com/office/drawing/2014/main" id="{805C85F3-3F2D-F051-94B0-8B1DEF4D8FC9}"/>
                  </a:ext>
                </a:extLst>
              </p:cNvPr>
              <p:cNvSpPr/>
              <p:nvPr/>
            </p:nvSpPr>
            <p:spPr>
              <a:xfrm>
                <a:off x="346808" y="2742788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object 69">
                <a:extLst>
                  <a:ext uri="{FF2B5EF4-FFF2-40B4-BE49-F238E27FC236}">
                    <a16:creationId xmlns:a16="http://schemas.microsoft.com/office/drawing/2014/main" id="{A39D5229-4027-A4B8-F238-C3F87EB91768}"/>
                  </a:ext>
                </a:extLst>
              </p:cNvPr>
              <p:cNvSpPr/>
              <p:nvPr/>
            </p:nvSpPr>
            <p:spPr>
              <a:xfrm>
                <a:off x="644238" y="2714213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object 70">
                <a:extLst>
                  <a:ext uri="{FF2B5EF4-FFF2-40B4-BE49-F238E27FC236}">
                    <a16:creationId xmlns:a16="http://schemas.microsoft.com/office/drawing/2014/main" id="{E0117599-A56E-2F67-28E5-3B636047439E}"/>
                  </a:ext>
                </a:extLst>
              </p:cNvPr>
              <p:cNvSpPr/>
              <p:nvPr/>
            </p:nvSpPr>
            <p:spPr>
              <a:xfrm>
                <a:off x="346808" y="2543879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" name="object 71">
                <a:extLst>
                  <a:ext uri="{FF2B5EF4-FFF2-40B4-BE49-F238E27FC236}">
                    <a16:creationId xmlns:a16="http://schemas.microsoft.com/office/drawing/2014/main" id="{E7654457-8787-45CA-3D2B-665859CBFCD1}"/>
                  </a:ext>
                </a:extLst>
              </p:cNvPr>
              <p:cNvSpPr/>
              <p:nvPr/>
            </p:nvSpPr>
            <p:spPr>
              <a:xfrm>
                <a:off x="644238" y="25153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object 72">
                <a:extLst>
                  <a:ext uri="{FF2B5EF4-FFF2-40B4-BE49-F238E27FC236}">
                    <a16:creationId xmlns:a16="http://schemas.microsoft.com/office/drawing/2014/main" id="{A4AA2384-6B8B-F8B3-90D4-9F971E82BDC9}"/>
                  </a:ext>
                </a:extLst>
              </p:cNvPr>
              <p:cNvSpPr/>
              <p:nvPr/>
            </p:nvSpPr>
            <p:spPr>
              <a:xfrm>
                <a:off x="346808" y="2676485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object 73">
                <a:extLst>
                  <a:ext uri="{FF2B5EF4-FFF2-40B4-BE49-F238E27FC236}">
                    <a16:creationId xmlns:a16="http://schemas.microsoft.com/office/drawing/2014/main" id="{6F916986-F4EB-B13C-58C0-D4BE97DCE23D}"/>
                  </a:ext>
                </a:extLst>
              </p:cNvPr>
              <p:cNvSpPr/>
              <p:nvPr/>
            </p:nvSpPr>
            <p:spPr>
              <a:xfrm>
                <a:off x="644238" y="2647910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6" name="object 74">
                <a:extLst>
                  <a:ext uri="{FF2B5EF4-FFF2-40B4-BE49-F238E27FC236}">
                    <a16:creationId xmlns:a16="http://schemas.microsoft.com/office/drawing/2014/main" id="{08382E8C-F3C5-BE2E-816B-D220A0CEA738}"/>
                  </a:ext>
                </a:extLst>
              </p:cNvPr>
              <p:cNvSpPr/>
              <p:nvPr/>
            </p:nvSpPr>
            <p:spPr>
              <a:xfrm>
                <a:off x="346808" y="2809091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object 75">
                <a:extLst>
                  <a:ext uri="{FF2B5EF4-FFF2-40B4-BE49-F238E27FC236}">
                    <a16:creationId xmlns:a16="http://schemas.microsoft.com/office/drawing/2014/main" id="{531D5FF9-BCF6-AEBB-AB03-88DFB7B1C628}"/>
                  </a:ext>
                </a:extLst>
              </p:cNvPr>
              <p:cNvSpPr/>
              <p:nvPr/>
            </p:nvSpPr>
            <p:spPr>
              <a:xfrm>
                <a:off x="644238" y="2780516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object 76">
                <a:extLst>
                  <a:ext uri="{FF2B5EF4-FFF2-40B4-BE49-F238E27FC236}">
                    <a16:creationId xmlns:a16="http://schemas.microsoft.com/office/drawing/2014/main" id="{CB6BA378-0419-E38D-B045-0122832FABC0}"/>
                  </a:ext>
                </a:extLst>
              </p:cNvPr>
              <p:cNvSpPr/>
              <p:nvPr/>
            </p:nvSpPr>
            <p:spPr>
              <a:xfrm>
                <a:off x="330200" y="3721099"/>
                <a:ext cx="3429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114300">
                    <a:moveTo>
                      <a:pt x="342900" y="0"/>
                    </a:moveTo>
                    <a:lnTo>
                      <a:pt x="228600" y="0"/>
                    </a:lnTo>
                    <a:lnTo>
                      <a:pt x="114300" y="0"/>
                    </a:lnTo>
                    <a:lnTo>
                      <a:pt x="0" y="0"/>
                    </a:lnTo>
                    <a:lnTo>
                      <a:pt x="0" y="114300"/>
                    </a:lnTo>
                    <a:lnTo>
                      <a:pt x="114300" y="114300"/>
                    </a:lnTo>
                    <a:lnTo>
                      <a:pt x="228600" y="114300"/>
                    </a:lnTo>
                    <a:lnTo>
                      <a:pt x="342900" y="114300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object 77">
                <a:extLst>
                  <a:ext uri="{FF2B5EF4-FFF2-40B4-BE49-F238E27FC236}">
                    <a16:creationId xmlns:a16="http://schemas.microsoft.com/office/drawing/2014/main" id="{A77BECE2-D4D8-808C-3D3B-27F845931E22}"/>
                  </a:ext>
                </a:extLst>
              </p:cNvPr>
              <p:cNvSpPr/>
              <p:nvPr/>
            </p:nvSpPr>
            <p:spPr>
              <a:xfrm>
                <a:off x="330200" y="3835399"/>
                <a:ext cx="3429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228600" y="0"/>
                    </a:lnTo>
                    <a:lnTo>
                      <a:pt x="114300" y="0"/>
                    </a:lnTo>
                    <a:lnTo>
                      <a:pt x="0" y="0"/>
                    </a:lnTo>
                    <a:lnTo>
                      <a:pt x="0" y="400050"/>
                    </a:lnTo>
                    <a:lnTo>
                      <a:pt x="114300" y="400050"/>
                    </a:lnTo>
                    <a:lnTo>
                      <a:pt x="228600" y="400050"/>
                    </a:lnTo>
                    <a:lnTo>
                      <a:pt x="342900" y="400050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D0D1D2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0" name="object 78">
              <a:extLst>
                <a:ext uri="{FF2B5EF4-FFF2-40B4-BE49-F238E27FC236}">
                  <a16:creationId xmlns:a16="http://schemas.microsoft.com/office/drawing/2014/main" id="{FDDF835C-CF1A-BE72-22C7-021CB657E186}"/>
                </a:ext>
              </a:extLst>
            </p:cNvPr>
            <p:cNvSpPr txBox="1"/>
            <p:nvPr/>
          </p:nvSpPr>
          <p:spPr>
            <a:xfrm>
              <a:off x="1889755" y="2360677"/>
              <a:ext cx="184359" cy="76627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445" b="1" kern="0" dirty="0">
                  <a:solidFill>
                    <a:srgbClr val="FFFFFF"/>
                  </a:solidFill>
                  <a:latin typeface="Calibri"/>
                  <a:cs typeface="Calibri"/>
                </a:rPr>
                <a:t>F</a:t>
              </a:r>
              <a:r>
                <a:rPr sz="445" b="1" kern="0" spc="17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445" b="1" kern="0" dirty="0">
                  <a:solidFill>
                    <a:srgbClr val="FFFFFF"/>
                  </a:solidFill>
                  <a:latin typeface="Calibri"/>
                  <a:cs typeface="Calibri"/>
                </a:rPr>
                <a:t>M</a:t>
              </a:r>
              <a:r>
                <a:rPr sz="445" b="1" kern="0" spc="16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445" b="1" kern="0" spc="-32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endParaRPr sz="44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71" name="object 79">
              <a:extLst>
                <a:ext uri="{FF2B5EF4-FFF2-40B4-BE49-F238E27FC236}">
                  <a16:creationId xmlns:a16="http://schemas.microsoft.com/office/drawing/2014/main" id="{06358CAF-08D1-B9F3-B227-1DC34265EFF7}"/>
                </a:ext>
              </a:extLst>
            </p:cNvPr>
            <p:cNvGrpSpPr/>
            <p:nvPr/>
          </p:nvGrpSpPr>
          <p:grpSpPr>
            <a:xfrm>
              <a:off x="1864211" y="2359959"/>
              <a:ext cx="1685051" cy="1774205"/>
              <a:chOff x="323850" y="3714750"/>
              <a:chExt cx="2652395" cy="2792730"/>
            </a:xfrm>
          </p:grpSpPr>
          <p:sp>
            <p:nvSpPr>
              <p:cNvPr id="72" name="object 80">
                <a:extLst>
                  <a:ext uri="{FF2B5EF4-FFF2-40B4-BE49-F238E27FC236}">
                    <a16:creationId xmlns:a16="http://schemas.microsoft.com/office/drawing/2014/main" id="{BCCF79E0-D96E-A6E3-95D7-F479EE21EE1A}"/>
                  </a:ext>
                </a:extLst>
              </p:cNvPr>
              <p:cNvSpPr/>
              <p:nvPr/>
            </p:nvSpPr>
            <p:spPr>
              <a:xfrm>
                <a:off x="323850" y="3714750"/>
                <a:ext cx="35560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55600" h="527050">
                    <a:moveTo>
                      <a:pt x="120650" y="0"/>
                    </a:moveTo>
                    <a:lnTo>
                      <a:pt x="120650" y="527050"/>
                    </a:lnTo>
                  </a:path>
                  <a:path w="355600" h="527050">
                    <a:moveTo>
                      <a:pt x="234950" y="0"/>
                    </a:moveTo>
                    <a:lnTo>
                      <a:pt x="234950" y="527050"/>
                    </a:lnTo>
                  </a:path>
                  <a:path w="355600" h="527050">
                    <a:moveTo>
                      <a:pt x="0" y="120650"/>
                    </a:moveTo>
                    <a:lnTo>
                      <a:pt x="355600" y="120650"/>
                    </a:lnTo>
                  </a:path>
                  <a:path w="355600" h="527050">
                    <a:moveTo>
                      <a:pt x="6350" y="0"/>
                    </a:moveTo>
                    <a:lnTo>
                      <a:pt x="6350" y="527050"/>
                    </a:lnTo>
                  </a:path>
                  <a:path w="355600" h="527050">
                    <a:moveTo>
                      <a:pt x="349250" y="0"/>
                    </a:moveTo>
                    <a:lnTo>
                      <a:pt x="349250" y="527050"/>
                    </a:lnTo>
                  </a:path>
                  <a:path w="355600" h="527050">
                    <a:moveTo>
                      <a:pt x="0" y="6350"/>
                    </a:moveTo>
                    <a:lnTo>
                      <a:pt x="355600" y="6350"/>
                    </a:lnTo>
                  </a:path>
                  <a:path w="355600" h="527050">
                    <a:moveTo>
                      <a:pt x="0" y="520700"/>
                    </a:moveTo>
                    <a:lnTo>
                      <a:pt x="355600" y="520700"/>
                    </a:lnTo>
                  </a:path>
                </a:pathLst>
              </a:custGeom>
              <a:ln w="127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bject 81">
                <a:extLst>
                  <a:ext uri="{FF2B5EF4-FFF2-40B4-BE49-F238E27FC236}">
                    <a16:creationId xmlns:a16="http://schemas.microsoft.com/office/drawing/2014/main" id="{09FBC19C-7AA8-91E6-05CB-445B71891D7D}"/>
                  </a:ext>
                </a:extLst>
              </p:cNvPr>
              <p:cNvSpPr/>
              <p:nvPr/>
            </p:nvSpPr>
            <p:spPr>
              <a:xfrm>
                <a:off x="328721" y="3909129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" name="object 82">
                <a:extLst>
                  <a:ext uri="{FF2B5EF4-FFF2-40B4-BE49-F238E27FC236}">
                    <a16:creationId xmlns:a16="http://schemas.microsoft.com/office/drawing/2014/main" id="{ED3C2F63-FF0D-E8E7-6C44-6A748F2B479F}"/>
                  </a:ext>
                </a:extLst>
              </p:cNvPr>
              <p:cNvSpPr/>
              <p:nvPr/>
            </p:nvSpPr>
            <p:spPr>
              <a:xfrm>
                <a:off x="328721" y="3972957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5" name="object 83">
                <a:extLst>
                  <a:ext uri="{FF2B5EF4-FFF2-40B4-BE49-F238E27FC236}">
                    <a16:creationId xmlns:a16="http://schemas.microsoft.com/office/drawing/2014/main" id="{F365CF73-7912-DF22-FFC7-29716A0B5720}"/>
                  </a:ext>
                </a:extLst>
              </p:cNvPr>
              <p:cNvSpPr/>
              <p:nvPr/>
            </p:nvSpPr>
            <p:spPr>
              <a:xfrm>
                <a:off x="328721" y="4036786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6" name="object 84">
                <a:extLst>
                  <a:ext uri="{FF2B5EF4-FFF2-40B4-BE49-F238E27FC236}">
                    <a16:creationId xmlns:a16="http://schemas.microsoft.com/office/drawing/2014/main" id="{B4AED0A2-980B-D42C-E041-CB5D8940CDBF}"/>
                  </a:ext>
                </a:extLst>
              </p:cNvPr>
              <p:cNvSpPr/>
              <p:nvPr/>
            </p:nvSpPr>
            <p:spPr>
              <a:xfrm>
                <a:off x="328721" y="4100615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7" name="object 85">
                <a:extLst>
                  <a:ext uri="{FF2B5EF4-FFF2-40B4-BE49-F238E27FC236}">
                    <a16:creationId xmlns:a16="http://schemas.microsoft.com/office/drawing/2014/main" id="{18097588-3DF7-CA34-90B7-C661828EF749}"/>
                  </a:ext>
                </a:extLst>
              </p:cNvPr>
              <p:cNvSpPr/>
              <p:nvPr/>
            </p:nvSpPr>
            <p:spPr>
              <a:xfrm>
                <a:off x="328721" y="4164443"/>
                <a:ext cx="353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3059">
                    <a:moveTo>
                      <a:pt x="0" y="0"/>
                    </a:moveTo>
                    <a:lnTo>
                      <a:pt x="352867" y="0"/>
                    </a:lnTo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8" name="object 86">
                <a:extLst>
                  <a:ext uri="{FF2B5EF4-FFF2-40B4-BE49-F238E27FC236}">
                    <a16:creationId xmlns:a16="http://schemas.microsoft.com/office/drawing/2014/main" id="{3B4BA448-5DD8-0EE1-FB5A-042FBC110E33}"/>
                  </a:ext>
                </a:extLst>
              </p:cNvPr>
              <p:cNvSpPr/>
              <p:nvPr/>
            </p:nvSpPr>
            <p:spPr>
              <a:xfrm>
                <a:off x="346808" y="3871029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9" name="object 87">
                <a:extLst>
                  <a:ext uri="{FF2B5EF4-FFF2-40B4-BE49-F238E27FC236}">
                    <a16:creationId xmlns:a16="http://schemas.microsoft.com/office/drawing/2014/main" id="{DE0C7038-2FC2-5FDB-9DD5-6D107A2F0509}"/>
                  </a:ext>
                </a:extLst>
              </p:cNvPr>
              <p:cNvSpPr/>
              <p:nvPr/>
            </p:nvSpPr>
            <p:spPr>
              <a:xfrm>
                <a:off x="644238" y="384245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0" name="object 88">
                <a:extLst>
                  <a:ext uri="{FF2B5EF4-FFF2-40B4-BE49-F238E27FC236}">
                    <a16:creationId xmlns:a16="http://schemas.microsoft.com/office/drawing/2014/main" id="{1DB9DA62-61B6-A003-66A5-581D85B0D61A}"/>
                  </a:ext>
                </a:extLst>
              </p:cNvPr>
              <p:cNvSpPr/>
              <p:nvPr/>
            </p:nvSpPr>
            <p:spPr>
              <a:xfrm>
                <a:off x="346808" y="4003634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1" name="object 89">
                <a:extLst>
                  <a:ext uri="{FF2B5EF4-FFF2-40B4-BE49-F238E27FC236}">
                    <a16:creationId xmlns:a16="http://schemas.microsoft.com/office/drawing/2014/main" id="{084E6257-8C28-BA10-D370-B2A41C8634D6}"/>
                  </a:ext>
                </a:extLst>
              </p:cNvPr>
              <p:cNvSpPr/>
              <p:nvPr/>
            </p:nvSpPr>
            <p:spPr>
              <a:xfrm>
                <a:off x="644238" y="3975059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2" name="object 90">
                <a:extLst>
                  <a:ext uri="{FF2B5EF4-FFF2-40B4-BE49-F238E27FC236}">
                    <a16:creationId xmlns:a16="http://schemas.microsoft.com/office/drawing/2014/main" id="{7E51044A-DAD2-2E12-1D35-FC3880486CF5}"/>
                  </a:ext>
                </a:extLst>
              </p:cNvPr>
              <p:cNvSpPr/>
              <p:nvPr/>
            </p:nvSpPr>
            <p:spPr>
              <a:xfrm>
                <a:off x="346808" y="4136240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3" name="object 91">
                <a:extLst>
                  <a:ext uri="{FF2B5EF4-FFF2-40B4-BE49-F238E27FC236}">
                    <a16:creationId xmlns:a16="http://schemas.microsoft.com/office/drawing/2014/main" id="{445278A9-B844-B379-C208-0DC0079D065B}"/>
                  </a:ext>
                </a:extLst>
              </p:cNvPr>
              <p:cNvSpPr/>
              <p:nvPr/>
            </p:nvSpPr>
            <p:spPr>
              <a:xfrm>
                <a:off x="644238" y="4107665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4" name="object 92">
                <a:extLst>
                  <a:ext uri="{FF2B5EF4-FFF2-40B4-BE49-F238E27FC236}">
                    <a16:creationId xmlns:a16="http://schemas.microsoft.com/office/drawing/2014/main" id="{5C80B279-1505-ECB8-F0D2-9A36338B06E7}"/>
                  </a:ext>
                </a:extLst>
              </p:cNvPr>
              <p:cNvSpPr/>
              <p:nvPr/>
            </p:nvSpPr>
            <p:spPr>
              <a:xfrm>
                <a:off x="346808" y="3937332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object 93">
                <a:extLst>
                  <a:ext uri="{FF2B5EF4-FFF2-40B4-BE49-F238E27FC236}">
                    <a16:creationId xmlns:a16="http://schemas.microsoft.com/office/drawing/2014/main" id="{41361B06-1936-F6C9-2AF8-AE889DF62284}"/>
                  </a:ext>
                </a:extLst>
              </p:cNvPr>
              <p:cNvSpPr/>
              <p:nvPr/>
            </p:nvSpPr>
            <p:spPr>
              <a:xfrm>
                <a:off x="644238" y="3908757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6" name="object 94">
                <a:extLst>
                  <a:ext uri="{FF2B5EF4-FFF2-40B4-BE49-F238E27FC236}">
                    <a16:creationId xmlns:a16="http://schemas.microsoft.com/office/drawing/2014/main" id="{8C79BB09-6860-1374-F990-DCD98445C85B}"/>
                  </a:ext>
                </a:extLst>
              </p:cNvPr>
              <p:cNvSpPr/>
              <p:nvPr/>
            </p:nvSpPr>
            <p:spPr>
              <a:xfrm>
                <a:off x="346808" y="4069937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7" name="object 95">
                <a:extLst>
                  <a:ext uri="{FF2B5EF4-FFF2-40B4-BE49-F238E27FC236}">
                    <a16:creationId xmlns:a16="http://schemas.microsoft.com/office/drawing/2014/main" id="{E70FD418-4063-58F9-FBE6-70BCC1AA0624}"/>
                  </a:ext>
                </a:extLst>
              </p:cNvPr>
              <p:cNvSpPr/>
              <p:nvPr/>
            </p:nvSpPr>
            <p:spPr>
              <a:xfrm>
                <a:off x="644238" y="4041362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8" name="object 96">
                <a:extLst>
                  <a:ext uri="{FF2B5EF4-FFF2-40B4-BE49-F238E27FC236}">
                    <a16:creationId xmlns:a16="http://schemas.microsoft.com/office/drawing/2014/main" id="{D1A089B4-8982-39FC-F63D-52F9933A08B9}"/>
                  </a:ext>
                </a:extLst>
              </p:cNvPr>
              <p:cNvSpPr/>
              <p:nvPr/>
            </p:nvSpPr>
            <p:spPr>
              <a:xfrm>
                <a:off x="346808" y="4202543"/>
                <a:ext cx="3022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2259">
                    <a:moveTo>
                      <a:pt x="0" y="0"/>
                    </a:moveTo>
                    <a:lnTo>
                      <a:pt x="297430" y="0"/>
                    </a:lnTo>
                    <a:lnTo>
                      <a:pt x="302192" y="0"/>
                    </a:lnTo>
                  </a:path>
                </a:pathLst>
              </a:custGeom>
              <a:ln w="9525">
                <a:solidFill>
                  <a:srgbClr val="767C85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9" name="object 97">
                <a:extLst>
                  <a:ext uri="{FF2B5EF4-FFF2-40B4-BE49-F238E27FC236}">
                    <a16:creationId xmlns:a16="http://schemas.microsoft.com/office/drawing/2014/main" id="{34E3CE0B-80F5-78B8-6CD5-E4A2DE6E948F}"/>
                  </a:ext>
                </a:extLst>
              </p:cNvPr>
              <p:cNvSpPr/>
              <p:nvPr/>
            </p:nvSpPr>
            <p:spPr>
              <a:xfrm>
                <a:off x="644238" y="4173968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0" y="57150"/>
                    </a:lnTo>
                    <a:lnTo>
                      <a:pt x="57150" y="28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C8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0" name="object 98">
                <a:extLst>
                  <a:ext uri="{FF2B5EF4-FFF2-40B4-BE49-F238E27FC236}">
                    <a16:creationId xmlns:a16="http://schemas.microsoft.com/office/drawing/2014/main" id="{B6EEF016-CFF5-BBFD-CDDD-E9F6647A54BD}"/>
                  </a:ext>
                </a:extLst>
              </p:cNvPr>
              <p:cNvSpPr/>
              <p:nvPr/>
            </p:nvSpPr>
            <p:spPr>
              <a:xfrm>
                <a:off x="717471" y="3857310"/>
                <a:ext cx="17780" cy="17780"/>
              </a:xfrm>
              <a:custGeom>
                <a:avLst/>
                <a:gdLst/>
                <a:ahLst/>
                <a:cxnLst/>
                <a:rect l="l" t="t" r="r" b="b"/>
                <a:pathLst>
                  <a:path w="17779" h="17779">
                    <a:moveTo>
                      <a:pt x="13538" y="0"/>
                    </a:moveTo>
                    <a:lnTo>
                      <a:pt x="3911" y="0"/>
                    </a:lnTo>
                    <a:lnTo>
                      <a:pt x="0" y="3911"/>
                    </a:lnTo>
                    <a:lnTo>
                      <a:pt x="0" y="13538"/>
                    </a:lnTo>
                    <a:lnTo>
                      <a:pt x="3911" y="17449"/>
                    </a:lnTo>
                    <a:lnTo>
                      <a:pt x="13538" y="17449"/>
                    </a:lnTo>
                    <a:lnTo>
                      <a:pt x="17437" y="13538"/>
                    </a:lnTo>
                    <a:lnTo>
                      <a:pt x="17437" y="8724"/>
                    </a:lnTo>
                    <a:lnTo>
                      <a:pt x="17437" y="3911"/>
                    </a:lnTo>
                    <a:lnTo>
                      <a:pt x="13538" y="0"/>
                    </a:lnTo>
                    <a:close/>
                  </a:path>
                </a:pathLst>
              </a:custGeom>
              <a:solidFill>
                <a:srgbClr val="BFD9F1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1" name="object 99">
                <a:extLst>
                  <a:ext uri="{FF2B5EF4-FFF2-40B4-BE49-F238E27FC236}">
                    <a16:creationId xmlns:a16="http://schemas.microsoft.com/office/drawing/2014/main" id="{7D596E08-A984-C107-50CD-304E8FDE98FB}"/>
                  </a:ext>
                </a:extLst>
              </p:cNvPr>
              <p:cNvSpPr/>
              <p:nvPr/>
            </p:nvSpPr>
            <p:spPr>
              <a:xfrm>
                <a:off x="717471" y="3915887"/>
                <a:ext cx="32384" cy="32384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32385">
                    <a:moveTo>
                      <a:pt x="24993" y="0"/>
                    </a:moveTo>
                    <a:lnTo>
                      <a:pt x="7213" y="0"/>
                    </a:lnTo>
                    <a:lnTo>
                      <a:pt x="0" y="7213"/>
                    </a:lnTo>
                    <a:lnTo>
                      <a:pt x="0" y="25006"/>
                    </a:lnTo>
                    <a:lnTo>
                      <a:pt x="7213" y="32219"/>
                    </a:lnTo>
                    <a:lnTo>
                      <a:pt x="24993" y="32219"/>
                    </a:lnTo>
                    <a:lnTo>
                      <a:pt x="32207" y="25006"/>
                    </a:lnTo>
                    <a:lnTo>
                      <a:pt x="32207" y="16116"/>
                    </a:lnTo>
                    <a:lnTo>
                      <a:pt x="32207" y="7213"/>
                    </a:lnTo>
                    <a:lnTo>
                      <a:pt x="24993" y="0"/>
                    </a:lnTo>
                    <a:close/>
                  </a:path>
                </a:pathLst>
              </a:custGeom>
              <a:solidFill>
                <a:srgbClr val="98C2E8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2" name="object 100">
                <a:extLst>
                  <a:ext uri="{FF2B5EF4-FFF2-40B4-BE49-F238E27FC236}">
                    <a16:creationId xmlns:a16="http://schemas.microsoft.com/office/drawing/2014/main" id="{20BB9A8D-C8C1-5D08-B7C4-9C2085076946}"/>
                  </a:ext>
                </a:extLst>
              </p:cNvPr>
              <p:cNvSpPr/>
              <p:nvPr/>
            </p:nvSpPr>
            <p:spPr>
              <a:xfrm>
                <a:off x="717470" y="3978248"/>
                <a:ext cx="40005" cy="40005"/>
              </a:xfrm>
              <a:custGeom>
                <a:avLst/>
                <a:gdLst/>
                <a:ahLst/>
                <a:cxnLst/>
                <a:rect l="l" t="t" r="r" b="b"/>
                <a:pathLst>
                  <a:path w="40004" h="40004">
                    <a:moveTo>
                      <a:pt x="19710" y="0"/>
                    </a:moveTo>
                    <a:lnTo>
                      <a:pt x="12039" y="1550"/>
                    </a:lnTo>
                    <a:lnTo>
                      <a:pt x="5773" y="5778"/>
                    </a:lnTo>
                    <a:lnTo>
                      <a:pt x="1549" y="12044"/>
                    </a:lnTo>
                    <a:lnTo>
                      <a:pt x="0" y="19710"/>
                    </a:lnTo>
                    <a:lnTo>
                      <a:pt x="1549" y="27381"/>
                    </a:lnTo>
                    <a:lnTo>
                      <a:pt x="5773" y="33647"/>
                    </a:lnTo>
                    <a:lnTo>
                      <a:pt x="12039" y="37871"/>
                    </a:lnTo>
                    <a:lnTo>
                      <a:pt x="19710" y="39420"/>
                    </a:lnTo>
                    <a:lnTo>
                      <a:pt x="27381" y="37871"/>
                    </a:lnTo>
                    <a:lnTo>
                      <a:pt x="33647" y="33647"/>
                    </a:lnTo>
                    <a:lnTo>
                      <a:pt x="37871" y="27381"/>
                    </a:lnTo>
                    <a:lnTo>
                      <a:pt x="39420" y="19710"/>
                    </a:lnTo>
                    <a:lnTo>
                      <a:pt x="37871" y="12044"/>
                    </a:lnTo>
                    <a:lnTo>
                      <a:pt x="33647" y="5778"/>
                    </a:lnTo>
                    <a:lnTo>
                      <a:pt x="27381" y="1550"/>
                    </a:lnTo>
                    <a:lnTo>
                      <a:pt x="19710" y="0"/>
                    </a:lnTo>
                    <a:close/>
                  </a:path>
                </a:pathLst>
              </a:custGeom>
              <a:solidFill>
                <a:srgbClr val="74AADB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3" name="object 101">
                <a:extLst>
                  <a:ext uri="{FF2B5EF4-FFF2-40B4-BE49-F238E27FC236}">
                    <a16:creationId xmlns:a16="http://schemas.microsoft.com/office/drawing/2014/main" id="{9FE071B2-7CC5-57B6-EEBC-5FED599C137A}"/>
                  </a:ext>
                </a:extLst>
              </p:cNvPr>
              <p:cNvSpPr/>
              <p:nvPr/>
            </p:nvSpPr>
            <p:spPr>
              <a:xfrm>
                <a:off x="717471" y="4039810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60">
                    <a:moveTo>
                      <a:pt x="24129" y="0"/>
                    </a:moveTo>
                    <a:lnTo>
                      <a:pt x="14739" y="1894"/>
                    </a:lnTo>
                    <a:lnTo>
                      <a:pt x="7069" y="7062"/>
                    </a:lnTo>
                    <a:lnTo>
                      <a:pt x="1896" y="14728"/>
                    </a:lnTo>
                    <a:lnTo>
                      <a:pt x="0" y="24117"/>
                    </a:lnTo>
                    <a:lnTo>
                      <a:pt x="1896" y="33505"/>
                    </a:lnTo>
                    <a:lnTo>
                      <a:pt x="7069" y="41171"/>
                    </a:lnTo>
                    <a:lnTo>
                      <a:pt x="14739" y="46339"/>
                    </a:lnTo>
                    <a:lnTo>
                      <a:pt x="24129" y="48234"/>
                    </a:lnTo>
                    <a:lnTo>
                      <a:pt x="33518" y="46339"/>
                    </a:lnTo>
                    <a:lnTo>
                      <a:pt x="41184" y="41171"/>
                    </a:lnTo>
                    <a:lnTo>
                      <a:pt x="46352" y="33505"/>
                    </a:lnTo>
                    <a:lnTo>
                      <a:pt x="48247" y="24117"/>
                    </a:lnTo>
                    <a:lnTo>
                      <a:pt x="46352" y="14728"/>
                    </a:lnTo>
                    <a:lnTo>
                      <a:pt x="41184" y="7062"/>
                    </a:lnTo>
                    <a:lnTo>
                      <a:pt x="33518" y="1894"/>
                    </a:lnTo>
                    <a:lnTo>
                      <a:pt x="24129" y="0"/>
                    </a:lnTo>
                    <a:close/>
                  </a:path>
                </a:pathLst>
              </a:custGeom>
              <a:solidFill>
                <a:srgbClr val="5D9DD5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4" name="object 102">
                <a:extLst>
                  <a:ext uri="{FF2B5EF4-FFF2-40B4-BE49-F238E27FC236}">
                    <a16:creationId xmlns:a16="http://schemas.microsoft.com/office/drawing/2014/main" id="{4A421B6B-C920-CA9E-4DD3-C851CAF4E790}"/>
                  </a:ext>
                </a:extLst>
              </p:cNvPr>
              <p:cNvSpPr/>
              <p:nvPr/>
            </p:nvSpPr>
            <p:spPr>
              <a:xfrm>
                <a:off x="717471" y="4097726"/>
                <a:ext cx="64769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64770" h="64770">
                    <a:moveTo>
                      <a:pt x="32181" y="0"/>
                    </a:moveTo>
                    <a:lnTo>
                      <a:pt x="19652" y="2527"/>
                    </a:lnTo>
                    <a:lnTo>
                      <a:pt x="9423" y="9421"/>
                    </a:lnTo>
                    <a:lnTo>
                      <a:pt x="2528" y="19647"/>
                    </a:lnTo>
                    <a:lnTo>
                      <a:pt x="0" y="32169"/>
                    </a:lnTo>
                    <a:lnTo>
                      <a:pt x="2528" y="44685"/>
                    </a:lnTo>
                    <a:lnTo>
                      <a:pt x="9423" y="54911"/>
                    </a:lnTo>
                    <a:lnTo>
                      <a:pt x="19652" y="61808"/>
                    </a:lnTo>
                    <a:lnTo>
                      <a:pt x="32181" y="64338"/>
                    </a:lnTo>
                    <a:lnTo>
                      <a:pt x="44703" y="61808"/>
                    </a:lnTo>
                    <a:lnTo>
                      <a:pt x="54929" y="54911"/>
                    </a:lnTo>
                    <a:lnTo>
                      <a:pt x="61823" y="44685"/>
                    </a:lnTo>
                    <a:lnTo>
                      <a:pt x="64350" y="32169"/>
                    </a:lnTo>
                    <a:lnTo>
                      <a:pt x="61823" y="19647"/>
                    </a:lnTo>
                    <a:lnTo>
                      <a:pt x="54929" y="9421"/>
                    </a:lnTo>
                    <a:lnTo>
                      <a:pt x="44703" y="2527"/>
                    </a:lnTo>
                    <a:lnTo>
                      <a:pt x="32181" y="0"/>
                    </a:lnTo>
                    <a:close/>
                  </a:path>
                </a:pathLst>
              </a:custGeom>
              <a:solidFill>
                <a:srgbClr val="4D84B7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5" name="object 103">
                <a:extLst>
                  <a:ext uri="{FF2B5EF4-FFF2-40B4-BE49-F238E27FC236}">
                    <a16:creationId xmlns:a16="http://schemas.microsoft.com/office/drawing/2014/main" id="{CE59D4CF-5BB0-1DEA-3630-0E674FFE1159}"/>
                  </a:ext>
                </a:extLst>
              </p:cNvPr>
              <p:cNvSpPr/>
              <p:nvPr/>
            </p:nvSpPr>
            <p:spPr>
              <a:xfrm>
                <a:off x="717471" y="4155668"/>
                <a:ext cx="80645" cy="80645"/>
              </a:xfrm>
              <a:custGeom>
                <a:avLst/>
                <a:gdLst/>
                <a:ahLst/>
                <a:cxnLst/>
                <a:rect l="l" t="t" r="r" b="b"/>
                <a:pathLst>
                  <a:path w="80645" h="80645">
                    <a:moveTo>
                      <a:pt x="40195" y="0"/>
                    </a:moveTo>
                    <a:lnTo>
                      <a:pt x="24549" y="3158"/>
                    </a:lnTo>
                    <a:lnTo>
                      <a:pt x="11772" y="11771"/>
                    </a:lnTo>
                    <a:lnTo>
                      <a:pt x="3158" y="24544"/>
                    </a:lnTo>
                    <a:lnTo>
                      <a:pt x="0" y="40182"/>
                    </a:lnTo>
                    <a:lnTo>
                      <a:pt x="3158" y="55828"/>
                    </a:lnTo>
                    <a:lnTo>
                      <a:pt x="11772" y="68605"/>
                    </a:lnTo>
                    <a:lnTo>
                      <a:pt x="24549" y="77219"/>
                    </a:lnTo>
                    <a:lnTo>
                      <a:pt x="40195" y="80378"/>
                    </a:lnTo>
                    <a:lnTo>
                      <a:pt x="55841" y="77219"/>
                    </a:lnTo>
                    <a:lnTo>
                      <a:pt x="68618" y="68605"/>
                    </a:lnTo>
                    <a:lnTo>
                      <a:pt x="77232" y="55828"/>
                    </a:lnTo>
                    <a:lnTo>
                      <a:pt x="80390" y="40182"/>
                    </a:lnTo>
                    <a:lnTo>
                      <a:pt x="77232" y="24544"/>
                    </a:lnTo>
                    <a:lnTo>
                      <a:pt x="68618" y="11771"/>
                    </a:lnTo>
                    <a:lnTo>
                      <a:pt x="55841" y="3158"/>
                    </a:lnTo>
                    <a:lnTo>
                      <a:pt x="40195" y="0"/>
                    </a:lnTo>
                    <a:close/>
                  </a:path>
                </a:pathLst>
              </a:custGeom>
              <a:solidFill>
                <a:srgbClr val="42709C"/>
              </a:solidFill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6" name="object 104">
                <a:extLst>
                  <a:ext uri="{FF2B5EF4-FFF2-40B4-BE49-F238E27FC236}">
                    <a16:creationId xmlns:a16="http://schemas.microsoft.com/office/drawing/2014/main" id="{0A4D8C04-3F61-2103-CD12-D24195A93FE7}"/>
                  </a:ext>
                </a:extLst>
              </p:cNvPr>
              <p:cNvSpPr/>
              <p:nvPr/>
            </p:nvSpPr>
            <p:spPr>
              <a:xfrm>
                <a:off x="2904976" y="5179190"/>
                <a:ext cx="59055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59055" h="201295">
                    <a:moveTo>
                      <a:pt x="0" y="0"/>
                    </a:moveTo>
                    <a:lnTo>
                      <a:pt x="58495" y="0"/>
                    </a:lnTo>
                    <a:lnTo>
                      <a:pt x="58495" y="200933"/>
                    </a:lnTo>
                  </a:path>
                </a:pathLst>
              </a:custGeom>
              <a:ln w="25400">
                <a:solidFill>
                  <a:srgbClr val="007600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7" name="object 105">
                <a:extLst>
                  <a:ext uri="{FF2B5EF4-FFF2-40B4-BE49-F238E27FC236}">
                    <a16:creationId xmlns:a16="http://schemas.microsoft.com/office/drawing/2014/main" id="{52E482A7-3E5C-E33E-8534-8CD5790D1065}"/>
                  </a:ext>
                </a:extLst>
              </p:cNvPr>
              <p:cNvSpPr/>
              <p:nvPr/>
            </p:nvSpPr>
            <p:spPr>
              <a:xfrm>
                <a:off x="2904976" y="5571802"/>
                <a:ext cx="59055" cy="923290"/>
              </a:xfrm>
              <a:custGeom>
                <a:avLst/>
                <a:gdLst/>
                <a:ahLst/>
                <a:cxnLst/>
                <a:rect l="l" t="t" r="r" b="b"/>
                <a:pathLst>
                  <a:path w="59055" h="923289">
                    <a:moveTo>
                      <a:pt x="0" y="0"/>
                    </a:moveTo>
                    <a:lnTo>
                      <a:pt x="58495" y="0"/>
                    </a:lnTo>
                    <a:lnTo>
                      <a:pt x="58495" y="922978"/>
                    </a:lnTo>
                    <a:lnTo>
                      <a:pt x="8328" y="922978"/>
                    </a:lnTo>
                  </a:path>
                </a:pathLst>
              </a:custGeom>
              <a:ln w="25399">
                <a:solidFill>
                  <a:srgbClr val="3DA642"/>
                </a:solidFill>
              </a:ln>
            </p:spPr>
            <p:txBody>
              <a:bodyPr wrap="square" lIns="0" tIns="0" rIns="0" bIns="0" rtlCol="0"/>
              <a:lstStyle/>
              <a:p>
                <a:pPr defTabSz="580918"/>
                <a:endParaRPr sz="1144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8" name="object 892">
              <a:extLst>
                <a:ext uri="{FF2B5EF4-FFF2-40B4-BE49-F238E27FC236}">
                  <a16:creationId xmlns:a16="http://schemas.microsoft.com/office/drawing/2014/main" id="{5B8C43FD-023C-B071-915D-3CC96100CDA6}"/>
                </a:ext>
              </a:extLst>
            </p:cNvPr>
            <p:cNvSpPr txBox="1"/>
            <p:nvPr/>
          </p:nvSpPr>
          <p:spPr>
            <a:xfrm>
              <a:off x="3571540" y="3556471"/>
              <a:ext cx="295701" cy="408882"/>
            </a:xfrm>
            <a:prstGeom prst="rect">
              <a:avLst/>
            </a:prstGeom>
          </p:spPr>
          <p:txBody>
            <a:bodyPr vert="horz" wrap="square" lIns="0" tIns="23801" rIns="0" bIns="0" rtlCol="0">
              <a:spAutoFit/>
            </a:bodyPr>
            <a:lstStyle/>
            <a:p>
              <a:pPr marR="3227" defTabSz="580918">
                <a:lnSpc>
                  <a:spcPts val="559"/>
                </a:lnSpc>
                <a:spcBef>
                  <a:spcPts val="187"/>
                </a:spcBef>
              </a:pPr>
              <a:r>
                <a:rPr sz="572" b="1" kern="0" spc="-16" dirty="0">
                  <a:solidFill>
                    <a:srgbClr val="3DA642"/>
                  </a:solidFill>
                  <a:latin typeface="Calibri"/>
                  <a:cs typeface="Calibri"/>
                </a:rPr>
                <a:t>Not</a:t>
              </a:r>
              <a:r>
                <a:rPr sz="572" b="1" kern="0" spc="318" dirty="0">
                  <a:solidFill>
                    <a:srgbClr val="3DA642"/>
                  </a:solidFill>
                  <a:latin typeface="Calibri"/>
                  <a:cs typeface="Calibri"/>
                </a:rPr>
                <a:t> </a:t>
              </a:r>
              <a:r>
                <a:rPr sz="572" b="1" kern="0" spc="-6" dirty="0">
                  <a:solidFill>
                    <a:srgbClr val="3DA642"/>
                  </a:solidFill>
                  <a:latin typeface="Calibri"/>
                  <a:cs typeface="Calibri"/>
                </a:rPr>
                <a:t>required,</a:t>
              </a:r>
              <a:r>
                <a:rPr sz="572" b="1" kern="0" spc="318" dirty="0">
                  <a:solidFill>
                    <a:srgbClr val="3DA642"/>
                  </a:solidFill>
                  <a:latin typeface="Calibri"/>
                  <a:cs typeface="Calibri"/>
                </a:rPr>
                <a:t> </a:t>
              </a:r>
              <a:r>
                <a:rPr sz="572" b="1" kern="0" spc="-6" dirty="0">
                  <a:solidFill>
                    <a:srgbClr val="3DA642"/>
                  </a:solidFill>
                  <a:latin typeface="Calibri"/>
                  <a:cs typeface="Calibri"/>
                </a:rPr>
                <a:t>sensible</a:t>
              </a:r>
              <a:r>
                <a:rPr sz="572" b="1" kern="0" spc="318" dirty="0">
                  <a:solidFill>
                    <a:srgbClr val="3DA642"/>
                  </a:solidFill>
                  <a:latin typeface="Calibri"/>
                  <a:cs typeface="Calibri"/>
                </a:rPr>
                <a:t> </a:t>
              </a:r>
              <a:r>
                <a:rPr sz="572" b="1" kern="0" spc="-6" dirty="0">
                  <a:solidFill>
                    <a:srgbClr val="3DA642"/>
                  </a:solidFill>
                  <a:latin typeface="Calibri"/>
                  <a:cs typeface="Calibri"/>
                </a:rPr>
                <a:t>defaults</a:t>
              </a:r>
              <a:r>
                <a:rPr sz="572" b="1" kern="0" spc="318" dirty="0">
                  <a:solidFill>
                    <a:srgbClr val="3DA642"/>
                  </a:solidFill>
                  <a:latin typeface="Calibri"/>
                  <a:cs typeface="Calibri"/>
                </a:rPr>
                <a:t> </a:t>
              </a:r>
              <a:r>
                <a:rPr sz="572" b="1" kern="0" spc="-6" dirty="0">
                  <a:solidFill>
                    <a:srgbClr val="3DA642"/>
                  </a:solidFill>
                  <a:latin typeface="Calibri"/>
                  <a:cs typeface="Calibri"/>
                </a:rPr>
                <a:t>supplied</a:t>
              </a:r>
              <a:endParaRPr sz="572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9" name="object 893">
              <a:extLst>
                <a:ext uri="{FF2B5EF4-FFF2-40B4-BE49-F238E27FC236}">
                  <a16:creationId xmlns:a16="http://schemas.microsoft.com/office/drawing/2014/main" id="{78FCD084-5E71-63D1-7C82-A3E1E5A80E3C}"/>
                </a:ext>
              </a:extLst>
            </p:cNvPr>
            <p:cNvSpPr txBox="1"/>
            <p:nvPr/>
          </p:nvSpPr>
          <p:spPr>
            <a:xfrm>
              <a:off x="1855544" y="3081526"/>
              <a:ext cx="1570885" cy="325142"/>
            </a:xfrm>
            <a:prstGeom prst="rect">
              <a:avLst/>
            </a:prstGeom>
          </p:spPr>
          <p:txBody>
            <a:bodyPr vert="horz" wrap="square" lIns="0" tIns="64949" rIns="0" bIns="0" rtlCol="0">
              <a:spAutoFit/>
            </a:bodyPr>
            <a:lstStyle/>
            <a:p>
              <a:pPr defTabSz="580918">
                <a:spcBef>
                  <a:spcPts val="511"/>
                </a:spcBef>
              </a:pP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Complete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the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template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below</a:t>
              </a:r>
              <a:r>
                <a:rPr sz="635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to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build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a</a:t>
              </a:r>
              <a:r>
                <a:rPr sz="635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graph.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451"/>
                </a:spcBef>
              </a:pP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ggplot</a:t>
              </a:r>
              <a:r>
                <a:rPr sz="635" b="1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(data</a:t>
              </a:r>
              <a:r>
                <a:rPr sz="635" b="1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b="1" kern="0" spc="187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-6" dirty="0">
                  <a:solidFill>
                    <a:srgbClr val="FFFFFF"/>
                  </a:solidFill>
                  <a:latin typeface="Calibri"/>
                  <a:cs typeface="Calibri"/>
                </a:rPr>
                <a:t>&lt;DATA&gt;</a:t>
              </a:r>
              <a:r>
                <a:rPr sz="635" b="1" kern="0" spc="22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</a:t>
              </a:r>
              <a:r>
                <a:rPr sz="635" b="1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0" name="object 927">
              <a:extLst>
                <a:ext uri="{FF2B5EF4-FFF2-40B4-BE49-F238E27FC236}">
                  <a16:creationId xmlns:a16="http://schemas.microsoft.com/office/drawing/2014/main" id="{000CADF6-9907-17F2-C27A-923EFD4FC5D4}"/>
                </a:ext>
              </a:extLst>
            </p:cNvPr>
            <p:cNvSpPr txBox="1"/>
            <p:nvPr/>
          </p:nvSpPr>
          <p:spPr>
            <a:xfrm>
              <a:off x="1887817" y="3413591"/>
              <a:ext cx="1849643" cy="105866"/>
            </a:xfrm>
            <a:prstGeom prst="rect">
              <a:avLst/>
            </a:prstGeom>
          </p:spPr>
          <p:txBody>
            <a:bodyPr vert="horz" wrap="square" lIns="0" tIns="8068" rIns="0" bIns="0" rtlCol="0">
              <a:spAutoFit/>
            </a:bodyPr>
            <a:lstStyle/>
            <a:p>
              <a:pPr defTabSz="580918">
                <a:spcBef>
                  <a:spcPts val="64"/>
                </a:spcBef>
              </a:pPr>
              <a:r>
                <a:rPr sz="635" b="1" kern="0" spc="6" dirty="0">
                  <a:solidFill>
                    <a:srgbClr val="FFFFFF"/>
                  </a:solidFill>
                  <a:latin typeface="Calibri"/>
                  <a:cs typeface="Calibri"/>
                </a:rPr>
                <a:t>&lt;GEOM_FUNCTION&gt;</a:t>
              </a:r>
              <a:r>
                <a:rPr sz="635" b="1" kern="0" spc="13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b="1" kern="0" spc="13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(mapping = aes(</a:t>
              </a:r>
              <a:r>
                <a:rPr sz="635" b="1" kern="0" spc="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spc="6" dirty="0">
                  <a:solidFill>
                    <a:srgbClr val="FFFFFF"/>
                  </a:solidFill>
                  <a:latin typeface="Calibri"/>
                  <a:cs typeface="Calibri"/>
                </a:rPr>
                <a:t>&lt;MAPPINGS&gt;</a:t>
              </a:r>
              <a:r>
                <a:rPr sz="635" b="1" kern="0" spc="13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b="1" kern="0" spc="-16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),</a:t>
              </a:r>
              <a:endParaRPr sz="635" kern="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1" name="object 928">
              <a:extLst>
                <a:ext uri="{FF2B5EF4-FFF2-40B4-BE49-F238E27FC236}">
                  <a16:creationId xmlns:a16="http://schemas.microsoft.com/office/drawing/2014/main" id="{A0212C97-F7A5-B0C2-E088-54D7D1B88188}"/>
                </a:ext>
              </a:extLst>
            </p:cNvPr>
            <p:cNvSpPr txBox="1"/>
            <p:nvPr/>
          </p:nvSpPr>
          <p:spPr>
            <a:xfrm>
              <a:off x="1887817" y="3510410"/>
              <a:ext cx="1394594" cy="623776"/>
            </a:xfrm>
            <a:prstGeom prst="rect">
              <a:avLst/>
            </a:prstGeom>
          </p:spPr>
          <p:txBody>
            <a:bodyPr vert="horz" wrap="square" lIns="0" tIns="32273" rIns="0" bIns="0" rtlCol="0">
              <a:spAutoFit/>
            </a:bodyPr>
            <a:lstStyle/>
            <a:p>
              <a:pPr defTabSz="580918">
                <a:spcBef>
                  <a:spcPts val="254"/>
                </a:spcBef>
              </a:pP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stat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rgbClr val="FFFFFF"/>
                  </a:solidFill>
                  <a:latin typeface="Calibri"/>
                  <a:cs typeface="Calibri"/>
                </a:rPr>
                <a:t>&lt;STAT&gt;</a:t>
              </a:r>
              <a:r>
                <a:rPr sz="635" b="1" kern="0" spc="19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,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position</a:t>
              </a:r>
              <a:r>
                <a:rPr sz="635" kern="0" spc="19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=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b="1" kern="0" dirty="0">
                  <a:solidFill>
                    <a:srgbClr val="FFFFFF"/>
                  </a:solidFill>
                  <a:latin typeface="Calibri"/>
                  <a:cs typeface="Calibri"/>
                </a:rPr>
                <a:t>&lt;POSITION&gt;</a:t>
              </a:r>
              <a:r>
                <a:rPr sz="635" b="1" kern="0" spc="19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kern="0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)</a:t>
              </a:r>
              <a:r>
                <a:rPr sz="635" kern="0" spc="2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 </a:t>
              </a:r>
              <a:r>
                <a:rPr sz="635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191"/>
                </a:spcBef>
              </a:pPr>
              <a:r>
                <a:rPr sz="635" b="1" kern="0" dirty="0">
                  <a:solidFill>
                    <a:srgbClr val="FFFFFF"/>
                  </a:solidFill>
                  <a:latin typeface="Calibri"/>
                  <a:cs typeface="Calibri"/>
                </a:rPr>
                <a:t>&lt;COORDINATE_FUNCTION&gt;</a:t>
              </a:r>
              <a:r>
                <a:rPr sz="635" b="1" kern="0" spc="105" dirty="0">
                  <a:solidFill>
                    <a:srgbClr val="FFFFFF"/>
                  </a:solidFill>
                  <a:latin typeface="Calibri"/>
                  <a:cs typeface="Calibri"/>
                </a:rPr>
                <a:t>  </a:t>
              </a:r>
              <a:r>
                <a:rPr sz="635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191"/>
                </a:spcBef>
              </a:pPr>
              <a:r>
                <a:rPr sz="635" b="1" kern="0" spc="6" dirty="0">
                  <a:solidFill>
                    <a:srgbClr val="FFFFFF"/>
                  </a:solidFill>
                  <a:latin typeface="Calibri"/>
                  <a:cs typeface="Calibri"/>
                </a:rPr>
                <a:t>&lt;FACET_FUNCTION&gt;</a:t>
              </a:r>
              <a:r>
                <a:rPr sz="635" b="1" kern="0" spc="273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635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191"/>
                </a:spcBef>
              </a:pPr>
              <a:r>
                <a:rPr sz="635" b="1" kern="0" spc="6" dirty="0">
                  <a:solidFill>
                    <a:srgbClr val="FFFFFF"/>
                  </a:solidFill>
                  <a:latin typeface="Calibri"/>
                  <a:cs typeface="Calibri"/>
                </a:rPr>
                <a:t>&lt;SCALE_FUNCTION&gt;</a:t>
              </a:r>
              <a:r>
                <a:rPr sz="635" b="1" kern="0" spc="95" dirty="0">
                  <a:solidFill>
                    <a:srgbClr val="FFFFFF"/>
                  </a:solidFill>
                  <a:latin typeface="Calibri"/>
                  <a:cs typeface="Calibri"/>
                </a:rPr>
                <a:t>  </a:t>
              </a:r>
              <a:r>
                <a:rPr sz="635" kern="0" spc="-32" dirty="0">
                  <a:solidFill>
                    <a:sysClr val="windowText" lastClr="000000"/>
                  </a:solidFill>
                  <a:latin typeface="Calibri"/>
                  <a:cs typeface="Calibri"/>
                </a:rPr>
                <a:t>+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  <a:p>
              <a:pPr defTabSz="580918">
                <a:spcBef>
                  <a:spcPts val="191"/>
                </a:spcBef>
              </a:pPr>
              <a:r>
                <a:rPr sz="635" b="1" kern="0" spc="-6" dirty="0">
                  <a:solidFill>
                    <a:srgbClr val="FFFFFF"/>
                  </a:solidFill>
                  <a:latin typeface="Calibri"/>
                  <a:cs typeface="Calibri"/>
                </a:rPr>
                <a:t>&lt;THEME_FUNCTION&gt;</a:t>
              </a:r>
              <a:endParaRPr sz="635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FC62E55-1849-F9CC-73CA-D382E3597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496" y="1634781"/>
            <a:ext cx="5550866" cy="3588438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870102"/>
      </p:ext>
    </p:extLst>
  </p:cSld>
  <p:clrMapOvr>
    <a:masterClrMapping/>
  </p:clrMapOvr>
</p:sld>
</file>

<file path=ppt/theme/theme1.xml><?xml version="1.0" encoding="utf-8"?>
<a:theme xmlns:a="http://schemas.openxmlformats.org/drawingml/2006/main" name="adfg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fg_theme" id="{B42311FA-B432-45A1-AE66-C1E7A0FDC9DB}" vid="{950EF15A-6787-4CC4-AAAB-B80D912ACE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adfg_theme</Template>
  <TotalTime>7488</TotalTime>
  <Words>6804</Words>
  <Application>Microsoft Office PowerPoint</Application>
  <PresentationFormat>Widescreen</PresentationFormat>
  <Paragraphs>547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Aptos</vt:lpstr>
      <vt:lpstr>Arial</vt:lpstr>
      <vt:lpstr>Berlin Sans FB</vt:lpstr>
      <vt:lpstr>Bookman Old Style</vt:lpstr>
      <vt:lpstr>Calibri</vt:lpstr>
      <vt:lpstr>Calibri Light</vt:lpstr>
      <vt:lpstr>Cambria</vt:lpstr>
      <vt:lpstr>Consolas</vt:lpstr>
      <vt:lpstr>Courier New</vt:lpstr>
      <vt:lpstr>Jost</vt:lpstr>
      <vt:lpstr>ksqy</vt:lpstr>
      <vt:lpstr>Lucida Sans</vt:lpstr>
      <vt:lpstr>Lucida Sans Unicode</vt:lpstr>
      <vt:lpstr>SFMono-Regular</vt:lpstr>
      <vt:lpstr>adfg_theme</vt:lpstr>
      <vt:lpstr>Office Theme</vt:lpstr>
      <vt:lpstr>Data Visualization with </vt:lpstr>
      <vt:lpstr>References</vt:lpstr>
      <vt:lpstr>Data visualization with ggplot2 : : CHEATSHEET</vt:lpstr>
      <vt:lpstr>Stats An alternative way to build a layer.</vt:lpstr>
      <vt:lpstr>Base R vs </vt:lpstr>
      <vt:lpstr>Base R vs </vt:lpstr>
      <vt:lpstr>Grammar of Graphics</vt:lpstr>
      <vt:lpstr>PowerPoint Presentation</vt:lpstr>
      <vt:lpstr>PowerPoint Presentation</vt:lpstr>
      <vt:lpstr>Building a plot</vt:lpstr>
      <vt:lpstr>PowerPoint Presentation</vt:lpstr>
      <vt:lpstr>Your Turn 1</vt:lpstr>
      <vt:lpstr>geoms</vt:lpstr>
      <vt:lpstr>aesthetics</vt:lpstr>
      <vt:lpstr>aesthetics </vt:lpstr>
      <vt:lpstr>aes()</vt:lpstr>
      <vt:lpstr>Your Turn 2</vt:lpstr>
      <vt:lpstr>facets</vt:lpstr>
      <vt:lpstr>Your Turn 3</vt:lpstr>
      <vt:lpstr>scales</vt:lpstr>
      <vt:lpstr>PowerPoint Presentation</vt:lpstr>
      <vt:lpstr>theme</vt:lpstr>
      <vt:lpstr>theme</vt:lpstr>
      <vt:lpstr>theme</vt:lpstr>
      <vt:lpstr>coordinates </vt:lpstr>
      <vt:lpstr>coordinates </vt:lpstr>
      <vt:lpstr>coordinates </vt:lpstr>
      <vt:lpstr>position</vt:lpstr>
      <vt:lpstr>saving!</vt:lpstr>
      <vt:lpstr>🧠 final challenge</vt:lpstr>
    </vt:vector>
  </TitlesOfParts>
  <Company>State of Alaska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Wendling, Logan (DFG)</dc:creator>
  <cp:lastModifiedBy>Wendling, Logan (DFG)</cp:lastModifiedBy>
  <cp:revision>9</cp:revision>
  <dcterms:created xsi:type="dcterms:W3CDTF">2025-04-04T19:14:28Z</dcterms:created>
  <dcterms:modified xsi:type="dcterms:W3CDTF">2025-04-15T00:34:09Z</dcterms:modified>
</cp:coreProperties>
</file>